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91" r:id="rId2"/>
    <p:sldId id="296" r:id="rId3"/>
    <p:sldId id="297" r:id="rId4"/>
    <p:sldId id="303" r:id="rId5"/>
    <p:sldId id="299" r:id="rId6"/>
    <p:sldId id="261" r:id="rId7"/>
    <p:sldId id="304" r:id="rId8"/>
    <p:sldId id="305" r:id="rId9"/>
    <p:sldId id="262" r:id="rId10"/>
    <p:sldId id="306" r:id="rId11"/>
    <p:sldId id="293" r:id="rId1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 Bricka" userId="9c145ff5fd8e48cf" providerId="LiveId" clId="{C22FCD2A-2FAB-4159-B4CD-3FC2D8244975}"/>
    <pc:docChg chg="custSel addSld delSld modSld">
      <pc:chgData name="Stacey Bricka" userId="9c145ff5fd8e48cf" providerId="LiveId" clId="{C22FCD2A-2FAB-4159-B4CD-3FC2D8244975}" dt="2019-06-03T13:01:54.349" v="2417" actId="20577"/>
      <pc:docMkLst>
        <pc:docMk/>
      </pc:docMkLst>
      <pc:sldChg chg="modSp">
        <pc:chgData name="Stacey Bricka" userId="9c145ff5fd8e48cf" providerId="LiveId" clId="{C22FCD2A-2FAB-4159-B4CD-3FC2D8244975}" dt="2019-06-03T12:46:37.957" v="2274" actId="20577"/>
        <pc:sldMkLst>
          <pc:docMk/>
          <pc:sldMk cId="2343807288" sldId="261"/>
        </pc:sldMkLst>
        <pc:graphicFrameChg chg="mod">
          <ac:chgData name="Stacey Bricka" userId="9c145ff5fd8e48cf" providerId="LiveId" clId="{C22FCD2A-2FAB-4159-B4CD-3FC2D8244975}" dt="2019-06-03T12:46:37.957" v="2274" actId="20577"/>
          <ac:graphicFrameMkLst>
            <pc:docMk/>
            <pc:sldMk cId="2343807288" sldId="261"/>
            <ac:graphicFrameMk id="5" creationId="{3B57EDB9-3FEB-4D12-BB93-6AB1A4293005}"/>
          </ac:graphicFrameMkLst>
        </pc:graphicFrameChg>
      </pc:sldChg>
      <pc:sldChg chg="modSp">
        <pc:chgData name="Stacey Bricka" userId="9c145ff5fd8e48cf" providerId="LiveId" clId="{C22FCD2A-2FAB-4159-B4CD-3FC2D8244975}" dt="2019-06-03T12:57:40.427" v="2330" actId="313"/>
        <pc:sldMkLst>
          <pc:docMk/>
          <pc:sldMk cId="1169660703" sldId="262"/>
        </pc:sldMkLst>
        <pc:spChg chg="mod">
          <ac:chgData name="Stacey Bricka" userId="9c145ff5fd8e48cf" providerId="LiveId" clId="{C22FCD2A-2FAB-4159-B4CD-3FC2D8244975}" dt="2019-06-03T12:57:40.427" v="2330" actId="313"/>
          <ac:spMkLst>
            <pc:docMk/>
            <pc:sldMk cId="1169660703" sldId="262"/>
            <ac:spMk id="2" creationId="{70608931-EE11-4F30-A82F-636B07B844B9}"/>
          </ac:spMkLst>
        </pc:spChg>
        <pc:graphicFrameChg chg="mod">
          <ac:chgData name="Stacey Bricka" userId="9c145ff5fd8e48cf" providerId="LiveId" clId="{C22FCD2A-2FAB-4159-B4CD-3FC2D8244975}" dt="2019-06-03T12:57:14.872" v="2329" actId="313"/>
          <ac:graphicFrameMkLst>
            <pc:docMk/>
            <pc:sldMk cId="1169660703" sldId="262"/>
            <ac:graphicFrameMk id="5" creationId="{533D4A15-368C-4FD2-AAB2-0050F57C3EA0}"/>
          </ac:graphicFrameMkLst>
        </pc:graphicFrameChg>
      </pc:sldChg>
      <pc:sldChg chg="modSp">
        <pc:chgData name="Stacey Bricka" userId="9c145ff5fd8e48cf" providerId="LiveId" clId="{C22FCD2A-2FAB-4159-B4CD-3FC2D8244975}" dt="2019-06-03T13:01:54.349" v="2417" actId="20577"/>
        <pc:sldMkLst>
          <pc:docMk/>
          <pc:sldMk cId="414961014" sldId="293"/>
        </pc:sldMkLst>
        <pc:spChg chg="mod">
          <ac:chgData name="Stacey Bricka" userId="9c145ff5fd8e48cf" providerId="LiveId" clId="{C22FCD2A-2FAB-4159-B4CD-3FC2D8244975}" dt="2019-06-03T13:01:54.349" v="2417" actId="20577"/>
          <ac:spMkLst>
            <pc:docMk/>
            <pc:sldMk cId="414961014" sldId="293"/>
            <ac:spMk id="7" creationId="{00000000-0000-0000-0000-000000000000}"/>
          </ac:spMkLst>
        </pc:spChg>
      </pc:sldChg>
      <pc:sldChg chg="modSp">
        <pc:chgData name="Stacey Bricka" userId="9c145ff5fd8e48cf" providerId="LiveId" clId="{C22FCD2A-2FAB-4159-B4CD-3FC2D8244975}" dt="2019-06-03T12:48:03.565" v="2281" actId="20577"/>
        <pc:sldMkLst>
          <pc:docMk/>
          <pc:sldMk cId="3040248049" sldId="304"/>
        </pc:sldMkLst>
        <pc:graphicFrameChg chg="mod">
          <ac:chgData name="Stacey Bricka" userId="9c145ff5fd8e48cf" providerId="LiveId" clId="{C22FCD2A-2FAB-4159-B4CD-3FC2D8244975}" dt="2019-06-03T12:48:03.565" v="2281" actId="20577"/>
          <ac:graphicFrameMkLst>
            <pc:docMk/>
            <pc:sldMk cId="3040248049" sldId="304"/>
            <ac:graphicFrameMk id="5" creationId="{7D6AFD3F-4273-4E52-937F-9356826093E7}"/>
          </ac:graphicFrameMkLst>
        </pc:graphicFrameChg>
      </pc:sldChg>
      <pc:sldChg chg="modSp">
        <pc:chgData name="Stacey Bricka" userId="9c145ff5fd8e48cf" providerId="LiveId" clId="{C22FCD2A-2FAB-4159-B4CD-3FC2D8244975}" dt="2019-06-03T12:16:06.819" v="0" actId="688"/>
        <pc:sldMkLst>
          <pc:docMk/>
          <pc:sldMk cId="1179606405" sldId="305"/>
        </pc:sldMkLst>
        <pc:graphicFrameChg chg="mod">
          <ac:chgData name="Stacey Bricka" userId="9c145ff5fd8e48cf" providerId="LiveId" clId="{C22FCD2A-2FAB-4159-B4CD-3FC2D8244975}" dt="2019-06-03T12:16:06.819" v="0" actId="688"/>
          <ac:graphicFrameMkLst>
            <pc:docMk/>
            <pc:sldMk cId="1179606405" sldId="305"/>
            <ac:graphicFrameMk id="12" creationId="{7BE62620-F6D3-44BC-ADDE-C3AD43B7A488}"/>
          </ac:graphicFrameMkLst>
        </pc:graphicFrameChg>
      </pc:sldChg>
      <pc:sldChg chg="addSp delSp modSp add">
        <pc:chgData name="Stacey Bricka" userId="9c145ff5fd8e48cf" providerId="LiveId" clId="{C22FCD2A-2FAB-4159-B4CD-3FC2D8244975}" dt="2019-06-03T13:00:49.213" v="2413" actId="20577"/>
        <pc:sldMkLst>
          <pc:docMk/>
          <pc:sldMk cId="866833349" sldId="306"/>
        </pc:sldMkLst>
        <pc:spChg chg="mod">
          <ac:chgData name="Stacey Bricka" userId="9c145ff5fd8e48cf" providerId="LiveId" clId="{C22FCD2A-2FAB-4159-B4CD-3FC2D8244975}" dt="2019-06-03T12:32:21.789" v="1362" actId="313"/>
          <ac:spMkLst>
            <pc:docMk/>
            <pc:sldMk cId="866833349" sldId="306"/>
            <ac:spMk id="2" creationId="{3E0AD637-DFF5-43B4-AFD0-749AF4226B5C}"/>
          </ac:spMkLst>
        </pc:spChg>
        <pc:spChg chg="del mod">
          <ac:chgData name="Stacey Bricka" userId="9c145ff5fd8e48cf" providerId="LiveId" clId="{C22FCD2A-2FAB-4159-B4CD-3FC2D8244975}" dt="2019-06-03T12:58:56.252" v="2331" actId="12084"/>
          <ac:spMkLst>
            <pc:docMk/>
            <pc:sldMk cId="866833349" sldId="306"/>
            <ac:spMk id="3" creationId="{5E59D0E4-3662-4AA1-BCF0-80AEEFCA256B}"/>
          </ac:spMkLst>
        </pc:spChg>
        <pc:graphicFrameChg chg="add mod">
          <ac:chgData name="Stacey Bricka" userId="9c145ff5fd8e48cf" providerId="LiveId" clId="{C22FCD2A-2FAB-4159-B4CD-3FC2D8244975}" dt="2019-06-03T13:00:49.213" v="2413" actId="20577"/>
          <ac:graphicFrameMkLst>
            <pc:docMk/>
            <pc:sldMk cId="866833349" sldId="306"/>
            <ac:graphicFrameMk id="5" creationId="{77CFF17A-C27F-4054-B4BD-7248CADBF76D}"/>
          </ac:graphicFrameMkLst>
        </pc:graphicFrameChg>
      </pc:sldChg>
      <pc:sldChg chg="addSp delSp modSp add del">
        <pc:chgData name="Stacey Bricka" userId="9c145ff5fd8e48cf" providerId="LiveId" clId="{C22FCD2A-2FAB-4159-B4CD-3FC2D8244975}" dt="2019-06-03T12:24:28.935" v="390" actId="2696"/>
        <pc:sldMkLst>
          <pc:docMk/>
          <pc:sldMk cId="1256801583" sldId="306"/>
        </pc:sldMkLst>
        <pc:spChg chg="del">
          <ac:chgData name="Stacey Bricka" userId="9c145ff5fd8e48cf" providerId="LiveId" clId="{C22FCD2A-2FAB-4159-B4CD-3FC2D8244975}" dt="2019-06-03T12:19:59.082" v="2"/>
          <ac:spMkLst>
            <pc:docMk/>
            <pc:sldMk cId="1256801583" sldId="306"/>
            <ac:spMk id="2" creationId="{87CF00EE-3C56-4587-BF17-C6D696C4D7ED}"/>
          </ac:spMkLst>
        </pc:spChg>
        <pc:spChg chg="del">
          <ac:chgData name="Stacey Bricka" userId="9c145ff5fd8e48cf" providerId="LiveId" clId="{C22FCD2A-2FAB-4159-B4CD-3FC2D8244975}" dt="2019-06-03T12:19:59.082" v="2"/>
          <ac:spMkLst>
            <pc:docMk/>
            <pc:sldMk cId="1256801583" sldId="306"/>
            <ac:spMk id="3" creationId="{4079DF8A-57DA-4B81-92E9-8EE439CCE5F1}"/>
          </ac:spMkLst>
        </pc:spChg>
        <pc:spChg chg="del">
          <ac:chgData name="Stacey Bricka" userId="9c145ff5fd8e48cf" providerId="LiveId" clId="{C22FCD2A-2FAB-4159-B4CD-3FC2D8244975}" dt="2019-06-03T12:19:59.082" v="2"/>
          <ac:spMkLst>
            <pc:docMk/>
            <pc:sldMk cId="1256801583" sldId="306"/>
            <ac:spMk id="4" creationId="{C5BAA645-38EB-47BF-AC80-55F0943F54D0}"/>
          </ac:spMkLst>
        </pc:spChg>
        <pc:spChg chg="add mod">
          <ac:chgData name="Stacey Bricka" userId="9c145ff5fd8e48cf" providerId="LiveId" clId="{C22FCD2A-2FAB-4159-B4CD-3FC2D8244975}" dt="2019-06-03T12:21:39.367" v="70" actId="20577"/>
          <ac:spMkLst>
            <pc:docMk/>
            <pc:sldMk cId="1256801583" sldId="306"/>
            <ac:spMk id="6" creationId="{1F530FE0-3A0D-4A0D-9E8C-6BD6604F89BA}"/>
          </ac:spMkLst>
        </pc:spChg>
        <pc:spChg chg="add mod">
          <ac:chgData name="Stacey Bricka" userId="9c145ff5fd8e48cf" providerId="LiveId" clId="{C22FCD2A-2FAB-4159-B4CD-3FC2D8244975}" dt="2019-06-03T12:23:45.643" v="389" actId="14"/>
          <ac:spMkLst>
            <pc:docMk/>
            <pc:sldMk cId="1256801583" sldId="306"/>
            <ac:spMk id="7" creationId="{3B2A7300-6CEB-41D6-81E5-2B739A3F41A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37FBC0-2E98-461D-8719-9A8B414A7C5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49F9879-CD69-42A7-B92E-CD238CA07A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Background</a:t>
          </a:r>
        </a:p>
      </dgm:t>
    </dgm:pt>
    <dgm:pt modelId="{02847270-4BFA-479A-8BAE-2C9D28C1D024}" type="parTrans" cxnId="{52A0CCA2-2AA7-44C5-9695-C111F740CFC5}">
      <dgm:prSet/>
      <dgm:spPr/>
      <dgm:t>
        <a:bodyPr/>
        <a:lstStyle/>
        <a:p>
          <a:endParaRPr lang="en-US"/>
        </a:p>
      </dgm:t>
    </dgm:pt>
    <dgm:pt modelId="{6DE4B49B-DAD1-4377-A224-367466C4C638}" type="sibTrans" cxnId="{52A0CCA2-2AA7-44C5-9695-C111F740CFC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3B569B-9576-4A85-B95F-F5E9A09699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Report Goals</a:t>
          </a:r>
        </a:p>
      </dgm:t>
    </dgm:pt>
    <dgm:pt modelId="{B04627A5-AE66-47DA-B1DF-2EEF90A2B6F2}" type="parTrans" cxnId="{86841137-3366-4DE4-B34D-496CBAA1C60C}">
      <dgm:prSet/>
      <dgm:spPr/>
      <dgm:t>
        <a:bodyPr/>
        <a:lstStyle/>
        <a:p>
          <a:endParaRPr lang="en-US"/>
        </a:p>
      </dgm:t>
    </dgm:pt>
    <dgm:pt modelId="{B265184C-3D20-4C9E-AC61-511E36D6F729}" type="sibTrans" cxnId="{86841137-3366-4DE4-B34D-496CBAA1C6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28C7A1-7493-474C-B70D-27628B6EED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Design “Flags”</a:t>
          </a:r>
        </a:p>
      </dgm:t>
    </dgm:pt>
    <dgm:pt modelId="{F0ED7E68-0B62-4973-8E7E-9DBC52571541}" type="parTrans" cxnId="{9011FF05-9337-4A6B-92CC-0D8798C3327D}">
      <dgm:prSet/>
      <dgm:spPr/>
      <dgm:t>
        <a:bodyPr/>
        <a:lstStyle/>
        <a:p>
          <a:endParaRPr lang="en-US"/>
        </a:p>
      </dgm:t>
    </dgm:pt>
    <dgm:pt modelId="{AB87AE35-B1CB-411D-BEBF-6CBB0460A5CE}" type="sibTrans" cxnId="{9011FF05-9337-4A6B-92CC-0D8798C3327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1B18B60-C66F-4708-90D4-DED6D247C0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Recommendations</a:t>
          </a:r>
        </a:p>
      </dgm:t>
    </dgm:pt>
    <dgm:pt modelId="{F0FD073D-520F-4D08-8FF3-0697EB993D3E}" type="parTrans" cxnId="{469ADFED-ABE9-4393-A319-DB54FCC90417}">
      <dgm:prSet/>
      <dgm:spPr/>
      <dgm:t>
        <a:bodyPr/>
        <a:lstStyle/>
        <a:p>
          <a:endParaRPr lang="en-US"/>
        </a:p>
      </dgm:t>
    </dgm:pt>
    <dgm:pt modelId="{D3F52CA7-DE85-433E-8786-8CE4B2BD47FF}" type="sibTrans" cxnId="{469ADFED-ABE9-4393-A319-DB54FCC90417}">
      <dgm:prSet/>
      <dgm:spPr/>
      <dgm:t>
        <a:bodyPr/>
        <a:lstStyle/>
        <a:p>
          <a:endParaRPr lang="en-US"/>
        </a:p>
      </dgm:t>
    </dgm:pt>
    <dgm:pt modelId="{E9A986A9-319C-48B9-92B0-3DE6D5E9743E}" type="pres">
      <dgm:prSet presAssocID="{B837FBC0-2E98-461D-8719-9A8B414A7C5F}" presName="root" presStyleCnt="0">
        <dgm:presLayoutVars>
          <dgm:dir/>
          <dgm:resizeHandles val="exact"/>
        </dgm:presLayoutVars>
      </dgm:prSet>
      <dgm:spPr/>
    </dgm:pt>
    <dgm:pt modelId="{4252DFC6-9BD8-48B5-B39C-95ED18E0EC73}" type="pres">
      <dgm:prSet presAssocID="{B837FBC0-2E98-461D-8719-9A8B414A7C5F}" presName="container" presStyleCnt="0">
        <dgm:presLayoutVars>
          <dgm:dir/>
          <dgm:resizeHandles val="exact"/>
        </dgm:presLayoutVars>
      </dgm:prSet>
      <dgm:spPr/>
    </dgm:pt>
    <dgm:pt modelId="{84578FED-930A-481A-8A37-1B294B2DEBDE}" type="pres">
      <dgm:prSet presAssocID="{B49F9879-CD69-42A7-B92E-CD238CA07AC4}" presName="compNode" presStyleCnt="0"/>
      <dgm:spPr/>
    </dgm:pt>
    <dgm:pt modelId="{F621807D-918B-4D69-A7CD-FCA895F1F500}" type="pres">
      <dgm:prSet presAssocID="{B49F9879-CD69-42A7-B92E-CD238CA07AC4}" presName="iconBgRect" presStyleLbl="bgShp" presStyleIdx="0" presStyleCnt="4"/>
      <dgm:spPr/>
    </dgm:pt>
    <dgm:pt modelId="{830B0A6A-064F-43AB-9AA6-351EB0B71DB1}" type="pres">
      <dgm:prSet presAssocID="{B49F9879-CD69-42A7-B92E-CD238CA07AC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587969C-7E7A-4FC1-98BA-A58CDE57677D}" type="pres">
      <dgm:prSet presAssocID="{B49F9879-CD69-42A7-B92E-CD238CA07AC4}" presName="spaceRect" presStyleCnt="0"/>
      <dgm:spPr/>
    </dgm:pt>
    <dgm:pt modelId="{ED60F069-6B9B-4263-ACDF-8E00DCE7BBE2}" type="pres">
      <dgm:prSet presAssocID="{B49F9879-CD69-42A7-B92E-CD238CA07AC4}" presName="textRect" presStyleLbl="revTx" presStyleIdx="0" presStyleCnt="4">
        <dgm:presLayoutVars>
          <dgm:chMax val="1"/>
          <dgm:chPref val="1"/>
        </dgm:presLayoutVars>
      </dgm:prSet>
      <dgm:spPr/>
    </dgm:pt>
    <dgm:pt modelId="{D9EBE125-2E98-46C8-BF53-7B458CE03394}" type="pres">
      <dgm:prSet presAssocID="{6DE4B49B-DAD1-4377-A224-367466C4C638}" presName="sibTrans" presStyleLbl="sibTrans2D1" presStyleIdx="0" presStyleCnt="0"/>
      <dgm:spPr/>
    </dgm:pt>
    <dgm:pt modelId="{068241BF-9B37-4F11-A1C9-F592AAB946BB}" type="pres">
      <dgm:prSet presAssocID="{F93B569B-9576-4A85-B95F-F5E9A09699A0}" presName="compNode" presStyleCnt="0"/>
      <dgm:spPr/>
    </dgm:pt>
    <dgm:pt modelId="{BFD2E564-656F-4BD6-94F2-B56E1023949B}" type="pres">
      <dgm:prSet presAssocID="{F93B569B-9576-4A85-B95F-F5E9A09699A0}" presName="iconBgRect" presStyleLbl="bgShp" presStyleIdx="1" presStyleCnt="4"/>
      <dgm:spPr/>
    </dgm:pt>
    <dgm:pt modelId="{5F2E4AEC-27E6-450D-A6A1-49C8BCA1E120}" type="pres">
      <dgm:prSet presAssocID="{F93B569B-9576-4A85-B95F-F5E9A09699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1257E91-3242-4EB2-987C-636F9917739C}" type="pres">
      <dgm:prSet presAssocID="{F93B569B-9576-4A85-B95F-F5E9A09699A0}" presName="spaceRect" presStyleCnt="0"/>
      <dgm:spPr/>
    </dgm:pt>
    <dgm:pt modelId="{B9F65420-0125-493F-9F77-9A6E2B160BE7}" type="pres">
      <dgm:prSet presAssocID="{F93B569B-9576-4A85-B95F-F5E9A09699A0}" presName="textRect" presStyleLbl="revTx" presStyleIdx="1" presStyleCnt="4">
        <dgm:presLayoutVars>
          <dgm:chMax val="1"/>
          <dgm:chPref val="1"/>
        </dgm:presLayoutVars>
      </dgm:prSet>
      <dgm:spPr/>
    </dgm:pt>
    <dgm:pt modelId="{1DAD5CCA-D9C8-4DE2-9308-52A4C5E8F91A}" type="pres">
      <dgm:prSet presAssocID="{B265184C-3D20-4C9E-AC61-511E36D6F729}" presName="sibTrans" presStyleLbl="sibTrans2D1" presStyleIdx="0" presStyleCnt="0"/>
      <dgm:spPr/>
    </dgm:pt>
    <dgm:pt modelId="{09D77A44-310B-43D8-9B86-16931097715E}" type="pres">
      <dgm:prSet presAssocID="{6428C7A1-7493-474C-B70D-27628B6EED6E}" presName="compNode" presStyleCnt="0"/>
      <dgm:spPr/>
    </dgm:pt>
    <dgm:pt modelId="{A6C992D6-39B1-423A-A6E6-A5F58B0B8479}" type="pres">
      <dgm:prSet presAssocID="{6428C7A1-7493-474C-B70D-27628B6EED6E}" presName="iconBgRect" presStyleLbl="bgShp" presStyleIdx="2" presStyleCnt="4"/>
      <dgm:spPr/>
    </dgm:pt>
    <dgm:pt modelId="{67614E44-E93D-4A76-B890-6219D02142FE}" type="pres">
      <dgm:prSet presAssocID="{6428C7A1-7493-474C-B70D-27628B6EED6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13B6ECC-45A3-4E49-A06D-8441384B83AF}" type="pres">
      <dgm:prSet presAssocID="{6428C7A1-7493-474C-B70D-27628B6EED6E}" presName="spaceRect" presStyleCnt="0"/>
      <dgm:spPr/>
    </dgm:pt>
    <dgm:pt modelId="{A3571DA3-7911-444C-9111-5FD23CF64F81}" type="pres">
      <dgm:prSet presAssocID="{6428C7A1-7493-474C-B70D-27628B6EED6E}" presName="textRect" presStyleLbl="revTx" presStyleIdx="2" presStyleCnt="4">
        <dgm:presLayoutVars>
          <dgm:chMax val="1"/>
          <dgm:chPref val="1"/>
        </dgm:presLayoutVars>
      </dgm:prSet>
      <dgm:spPr/>
    </dgm:pt>
    <dgm:pt modelId="{33EC9337-5E6E-4637-A8D3-4DC89C8FE57E}" type="pres">
      <dgm:prSet presAssocID="{AB87AE35-B1CB-411D-BEBF-6CBB0460A5CE}" presName="sibTrans" presStyleLbl="sibTrans2D1" presStyleIdx="0" presStyleCnt="0"/>
      <dgm:spPr/>
    </dgm:pt>
    <dgm:pt modelId="{1358A238-C14F-4979-88F5-8859D709E128}" type="pres">
      <dgm:prSet presAssocID="{E1B18B60-C66F-4708-90D4-DED6D247C045}" presName="compNode" presStyleCnt="0"/>
      <dgm:spPr/>
    </dgm:pt>
    <dgm:pt modelId="{CD5E9C2F-7479-47B6-8D20-E968B50F8618}" type="pres">
      <dgm:prSet presAssocID="{E1B18B60-C66F-4708-90D4-DED6D247C045}" presName="iconBgRect" presStyleLbl="bgShp" presStyleIdx="3" presStyleCnt="4"/>
      <dgm:spPr/>
    </dgm:pt>
    <dgm:pt modelId="{ED2C24D9-7B63-43C9-9238-467F24265420}" type="pres">
      <dgm:prSet presAssocID="{E1B18B60-C66F-4708-90D4-DED6D247C0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AAF1091C-6004-4A03-A2F5-4CF591798A08}" type="pres">
      <dgm:prSet presAssocID="{E1B18B60-C66F-4708-90D4-DED6D247C045}" presName="spaceRect" presStyleCnt="0"/>
      <dgm:spPr/>
    </dgm:pt>
    <dgm:pt modelId="{526A86A9-D82D-4BC1-81E6-36126416A2A3}" type="pres">
      <dgm:prSet presAssocID="{E1B18B60-C66F-4708-90D4-DED6D247C04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011FF05-9337-4A6B-92CC-0D8798C3327D}" srcId="{B837FBC0-2E98-461D-8719-9A8B414A7C5F}" destId="{6428C7A1-7493-474C-B70D-27628B6EED6E}" srcOrd="2" destOrd="0" parTransId="{F0ED7E68-0B62-4973-8E7E-9DBC52571541}" sibTransId="{AB87AE35-B1CB-411D-BEBF-6CBB0460A5CE}"/>
    <dgm:cxn modelId="{86841137-3366-4DE4-B34D-496CBAA1C60C}" srcId="{B837FBC0-2E98-461D-8719-9A8B414A7C5F}" destId="{F93B569B-9576-4A85-B95F-F5E9A09699A0}" srcOrd="1" destOrd="0" parTransId="{B04627A5-AE66-47DA-B1DF-2EEF90A2B6F2}" sibTransId="{B265184C-3D20-4C9E-AC61-511E36D6F729}"/>
    <dgm:cxn modelId="{0CA0B43C-68DB-445D-8EFE-D6ABDAB2DE97}" type="presOf" srcId="{B265184C-3D20-4C9E-AC61-511E36D6F729}" destId="{1DAD5CCA-D9C8-4DE2-9308-52A4C5E8F91A}" srcOrd="0" destOrd="0" presId="urn:microsoft.com/office/officeart/2018/2/layout/IconCircleList"/>
    <dgm:cxn modelId="{26CC3F71-1104-4BA8-84A4-84A142DEA776}" type="presOf" srcId="{E1B18B60-C66F-4708-90D4-DED6D247C045}" destId="{526A86A9-D82D-4BC1-81E6-36126416A2A3}" srcOrd="0" destOrd="0" presId="urn:microsoft.com/office/officeart/2018/2/layout/IconCircleList"/>
    <dgm:cxn modelId="{F0ADDF57-58A1-4899-BAFF-E195B53F2D27}" type="presOf" srcId="{6DE4B49B-DAD1-4377-A224-367466C4C638}" destId="{D9EBE125-2E98-46C8-BF53-7B458CE03394}" srcOrd="0" destOrd="0" presId="urn:microsoft.com/office/officeart/2018/2/layout/IconCircleList"/>
    <dgm:cxn modelId="{4D493587-74C1-4626-A530-BD840752C035}" type="presOf" srcId="{6428C7A1-7493-474C-B70D-27628B6EED6E}" destId="{A3571DA3-7911-444C-9111-5FD23CF64F81}" srcOrd="0" destOrd="0" presId="urn:microsoft.com/office/officeart/2018/2/layout/IconCircleList"/>
    <dgm:cxn modelId="{52A0CCA2-2AA7-44C5-9695-C111F740CFC5}" srcId="{B837FBC0-2E98-461D-8719-9A8B414A7C5F}" destId="{B49F9879-CD69-42A7-B92E-CD238CA07AC4}" srcOrd="0" destOrd="0" parTransId="{02847270-4BFA-479A-8BAE-2C9D28C1D024}" sibTransId="{6DE4B49B-DAD1-4377-A224-367466C4C638}"/>
    <dgm:cxn modelId="{88EFBCB1-5DB6-48E5-B39A-05B8FEA20C27}" type="presOf" srcId="{B49F9879-CD69-42A7-B92E-CD238CA07AC4}" destId="{ED60F069-6B9B-4263-ACDF-8E00DCE7BBE2}" srcOrd="0" destOrd="0" presId="urn:microsoft.com/office/officeart/2018/2/layout/IconCircleList"/>
    <dgm:cxn modelId="{044BD2BD-9683-4F93-A4E8-FED36CA24F26}" type="presOf" srcId="{F93B569B-9576-4A85-B95F-F5E9A09699A0}" destId="{B9F65420-0125-493F-9F77-9A6E2B160BE7}" srcOrd="0" destOrd="0" presId="urn:microsoft.com/office/officeart/2018/2/layout/IconCircleList"/>
    <dgm:cxn modelId="{6F354BBF-3896-479F-9BAA-AFC15BACBB21}" type="presOf" srcId="{AB87AE35-B1CB-411D-BEBF-6CBB0460A5CE}" destId="{33EC9337-5E6E-4637-A8D3-4DC89C8FE57E}" srcOrd="0" destOrd="0" presId="urn:microsoft.com/office/officeart/2018/2/layout/IconCircleList"/>
    <dgm:cxn modelId="{A8D6A0E0-14B8-4BED-84F2-09A28E4D9FB0}" type="presOf" srcId="{B837FBC0-2E98-461D-8719-9A8B414A7C5F}" destId="{E9A986A9-319C-48B9-92B0-3DE6D5E9743E}" srcOrd="0" destOrd="0" presId="urn:microsoft.com/office/officeart/2018/2/layout/IconCircleList"/>
    <dgm:cxn modelId="{469ADFED-ABE9-4393-A319-DB54FCC90417}" srcId="{B837FBC0-2E98-461D-8719-9A8B414A7C5F}" destId="{E1B18B60-C66F-4708-90D4-DED6D247C045}" srcOrd="3" destOrd="0" parTransId="{F0FD073D-520F-4D08-8FF3-0697EB993D3E}" sibTransId="{D3F52CA7-DE85-433E-8786-8CE4B2BD47FF}"/>
    <dgm:cxn modelId="{F85B7C6E-E747-452A-BD77-43793519DD54}" type="presParOf" srcId="{E9A986A9-319C-48B9-92B0-3DE6D5E9743E}" destId="{4252DFC6-9BD8-48B5-B39C-95ED18E0EC73}" srcOrd="0" destOrd="0" presId="urn:microsoft.com/office/officeart/2018/2/layout/IconCircleList"/>
    <dgm:cxn modelId="{40BB3C86-9F88-4931-99C1-54D97DB70A75}" type="presParOf" srcId="{4252DFC6-9BD8-48B5-B39C-95ED18E0EC73}" destId="{84578FED-930A-481A-8A37-1B294B2DEBDE}" srcOrd="0" destOrd="0" presId="urn:microsoft.com/office/officeart/2018/2/layout/IconCircleList"/>
    <dgm:cxn modelId="{F3CD8076-C96B-4CB9-BCE0-2BE32602E56C}" type="presParOf" srcId="{84578FED-930A-481A-8A37-1B294B2DEBDE}" destId="{F621807D-918B-4D69-A7CD-FCA895F1F500}" srcOrd="0" destOrd="0" presId="urn:microsoft.com/office/officeart/2018/2/layout/IconCircleList"/>
    <dgm:cxn modelId="{1FB01076-2800-4C54-B5E2-387643856867}" type="presParOf" srcId="{84578FED-930A-481A-8A37-1B294B2DEBDE}" destId="{830B0A6A-064F-43AB-9AA6-351EB0B71DB1}" srcOrd="1" destOrd="0" presId="urn:microsoft.com/office/officeart/2018/2/layout/IconCircleList"/>
    <dgm:cxn modelId="{1B084254-1D52-40F3-B513-E27CFE0B72FC}" type="presParOf" srcId="{84578FED-930A-481A-8A37-1B294B2DEBDE}" destId="{A587969C-7E7A-4FC1-98BA-A58CDE57677D}" srcOrd="2" destOrd="0" presId="urn:microsoft.com/office/officeart/2018/2/layout/IconCircleList"/>
    <dgm:cxn modelId="{E1B8B001-40A3-43A6-9365-08DFA3052745}" type="presParOf" srcId="{84578FED-930A-481A-8A37-1B294B2DEBDE}" destId="{ED60F069-6B9B-4263-ACDF-8E00DCE7BBE2}" srcOrd="3" destOrd="0" presId="urn:microsoft.com/office/officeart/2018/2/layout/IconCircleList"/>
    <dgm:cxn modelId="{66BC8B33-5A25-4D79-A227-C662487E4E89}" type="presParOf" srcId="{4252DFC6-9BD8-48B5-B39C-95ED18E0EC73}" destId="{D9EBE125-2E98-46C8-BF53-7B458CE03394}" srcOrd="1" destOrd="0" presId="urn:microsoft.com/office/officeart/2018/2/layout/IconCircleList"/>
    <dgm:cxn modelId="{6EA03E91-C1C1-4C12-B79B-DD743F63BA2C}" type="presParOf" srcId="{4252DFC6-9BD8-48B5-B39C-95ED18E0EC73}" destId="{068241BF-9B37-4F11-A1C9-F592AAB946BB}" srcOrd="2" destOrd="0" presId="urn:microsoft.com/office/officeart/2018/2/layout/IconCircleList"/>
    <dgm:cxn modelId="{ED10FC27-73FF-47D3-99D0-E1C51EA2D8A5}" type="presParOf" srcId="{068241BF-9B37-4F11-A1C9-F592AAB946BB}" destId="{BFD2E564-656F-4BD6-94F2-B56E1023949B}" srcOrd="0" destOrd="0" presId="urn:microsoft.com/office/officeart/2018/2/layout/IconCircleList"/>
    <dgm:cxn modelId="{476D3E2A-9FAA-493C-93ED-151FE3893C87}" type="presParOf" srcId="{068241BF-9B37-4F11-A1C9-F592AAB946BB}" destId="{5F2E4AEC-27E6-450D-A6A1-49C8BCA1E120}" srcOrd="1" destOrd="0" presId="urn:microsoft.com/office/officeart/2018/2/layout/IconCircleList"/>
    <dgm:cxn modelId="{D87B71A5-E270-4A13-80BE-AEF70CEBED92}" type="presParOf" srcId="{068241BF-9B37-4F11-A1C9-F592AAB946BB}" destId="{D1257E91-3242-4EB2-987C-636F9917739C}" srcOrd="2" destOrd="0" presId="urn:microsoft.com/office/officeart/2018/2/layout/IconCircleList"/>
    <dgm:cxn modelId="{0F219D23-531C-439E-AF9A-58E89199C0EE}" type="presParOf" srcId="{068241BF-9B37-4F11-A1C9-F592AAB946BB}" destId="{B9F65420-0125-493F-9F77-9A6E2B160BE7}" srcOrd="3" destOrd="0" presId="urn:microsoft.com/office/officeart/2018/2/layout/IconCircleList"/>
    <dgm:cxn modelId="{E0FA3EEF-5874-489B-907C-8F7C5F2B83A1}" type="presParOf" srcId="{4252DFC6-9BD8-48B5-B39C-95ED18E0EC73}" destId="{1DAD5CCA-D9C8-4DE2-9308-52A4C5E8F91A}" srcOrd="3" destOrd="0" presId="urn:microsoft.com/office/officeart/2018/2/layout/IconCircleList"/>
    <dgm:cxn modelId="{CAE32B94-A7D8-4FE2-9474-A1DD943BCB76}" type="presParOf" srcId="{4252DFC6-9BD8-48B5-B39C-95ED18E0EC73}" destId="{09D77A44-310B-43D8-9B86-16931097715E}" srcOrd="4" destOrd="0" presId="urn:microsoft.com/office/officeart/2018/2/layout/IconCircleList"/>
    <dgm:cxn modelId="{73345504-1958-4EA9-936F-37FDA7263CF6}" type="presParOf" srcId="{09D77A44-310B-43D8-9B86-16931097715E}" destId="{A6C992D6-39B1-423A-A6E6-A5F58B0B8479}" srcOrd="0" destOrd="0" presId="urn:microsoft.com/office/officeart/2018/2/layout/IconCircleList"/>
    <dgm:cxn modelId="{54AEC45D-B973-4B18-A938-BBB64139B616}" type="presParOf" srcId="{09D77A44-310B-43D8-9B86-16931097715E}" destId="{67614E44-E93D-4A76-B890-6219D02142FE}" srcOrd="1" destOrd="0" presId="urn:microsoft.com/office/officeart/2018/2/layout/IconCircleList"/>
    <dgm:cxn modelId="{E58AECDD-6F05-427D-AAD1-20E82D4E3399}" type="presParOf" srcId="{09D77A44-310B-43D8-9B86-16931097715E}" destId="{E13B6ECC-45A3-4E49-A06D-8441384B83AF}" srcOrd="2" destOrd="0" presId="urn:microsoft.com/office/officeart/2018/2/layout/IconCircleList"/>
    <dgm:cxn modelId="{DE6D2A8B-3AA9-4539-B995-E97D7DD18818}" type="presParOf" srcId="{09D77A44-310B-43D8-9B86-16931097715E}" destId="{A3571DA3-7911-444C-9111-5FD23CF64F81}" srcOrd="3" destOrd="0" presId="urn:microsoft.com/office/officeart/2018/2/layout/IconCircleList"/>
    <dgm:cxn modelId="{DB7E32D7-6E56-4280-92D0-3D9A61F6B5F4}" type="presParOf" srcId="{4252DFC6-9BD8-48B5-B39C-95ED18E0EC73}" destId="{33EC9337-5E6E-4637-A8D3-4DC89C8FE57E}" srcOrd="5" destOrd="0" presId="urn:microsoft.com/office/officeart/2018/2/layout/IconCircleList"/>
    <dgm:cxn modelId="{36271630-7EA0-4996-974E-3E91C39D2B13}" type="presParOf" srcId="{4252DFC6-9BD8-48B5-B39C-95ED18E0EC73}" destId="{1358A238-C14F-4979-88F5-8859D709E128}" srcOrd="6" destOrd="0" presId="urn:microsoft.com/office/officeart/2018/2/layout/IconCircleList"/>
    <dgm:cxn modelId="{8990F356-FA70-43B6-B9F6-BFDED4A13C7D}" type="presParOf" srcId="{1358A238-C14F-4979-88F5-8859D709E128}" destId="{CD5E9C2F-7479-47B6-8D20-E968B50F8618}" srcOrd="0" destOrd="0" presId="urn:microsoft.com/office/officeart/2018/2/layout/IconCircleList"/>
    <dgm:cxn modelId="{BDE107FA-36F1-4F52-A221-07637363EAAA}" type="presParOf" srcId="{1358A238-C14F-4979-88F5-8859D709E128}" destId="{ED2C24D9-7B63-43C9-9238-467F24265420}" srcOrd="1" destOrd="0" presId="urn:microsoft.com/office/officeart/2018/2/layout/IconCircleList"/>
    <dgm:cxn modelId="{D69FA4AF-033B-4CD9-A776-7570B105D68C}" type="presParOf" srcId="{1358A238-C14F-4979-88F5-8859D709E128}" destId="{AAF1091C-6004-4A03-A2F5-4CF591798A08}" srcOrd="2" destOrd="0" presId="urn:microsoft.com/office/officeart/2018/2/layout/IconCircleList"/>
    <dgm:cxn modelId="{42359748-1605-41D6-B628-4D5E26707C78}" type="presParOf" srcId="{1358A238-C14F-4979-88F5-8859D709E128}" destId="{526A86A9-D82D-4BC1-81E6-36126416A2A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4AE01D-8C0E-4A43-8A58-65FCD5A259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D57641-8758-42C8-BB27-592598300896}">
      <dgm:prSet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Mix of technical and non-technical staff</a:t>
          </a:r>
        </a:p>
      </dgm:t>
    </dgm:pt>
    <dgm:pt modelId="{F40B6D6B-DD09-4981-BC8D-B6BCA711F217}" type="parTrans" cxnId="{90CDC5CE-693F-460F-B630-3BAE18E9228C}">
      <dgm:prSet/>
      <dgm:spPr/>
      <dgm:t>
        <a:bodyPr/>
        <a:lstStyle/>
        <a:p>
          <a:endParaRPr lang="en-US"/>
        </a:p>
      </dgm:t>
    </dgm:pt>
    <dgm:pt modelId="{23EE61C1-F959-4E7A-B9D9-E1A00D42258A}" type="sibTrans" cxnId="{90CDC5CE-693F-460F-B630-3BAE18E9228C}">
      <dgm:prSet/>
      <dgm:spPr/>
      <dgm:t>
        <a:bodyPr/>
        <a:lstStyle/>
        <a:p>
          <a:endParaRPr lang="en-US"/>
        </a:p>
      </dgm:t>
    </dgm:pt>
    <dgm:pt modelId="{D2A5CCFB-10C7-4975-8CDD-D60CA4E27D1E}">
      <dgm:prSet/>
      <dgm:spPr/>
      <dgm:t>
        <a:bodyPr/>
        <a:lstStyle/>
        <a:p>
          <a:r>
            <a:rPr lang="en-US" dirty="0"/>
            <a:t>Technical = separate documentation, key definitions in call-out boxes/footnotes</a:t>
          </a:r>
        </a:p>
      </dgm:t>
    </dgm:pt>
    <dgm:pt modelId="{61FD749B-D2BE-42EF-85DD-F9EDA12A6A6D}" type="parTrans" cxnId="{C8E9BA2A-6921-4B97-80F3-98146921AFC8}">
      <dgm:prSet/>
      <dgm:spPr/>
      <dgm:t>
        <a:bodyPr/>
        <a:lstStyle/>
        <a:p>
          <a:endParaRPr lang="en-US"/>
        </a:p>
      </dgm:t>
    </dgm:pt>
    <dgm:pt modelId="{601C3866-A600-440A-BBB5-743D8E98FF20}" type="sibTrans" cxnId="{C8E9BA2A-6921-4B97-80F3-98146921AFC8}">
      <dgm:prSet/>
      <dgm:spPr/>
      <dgm:t>
        <a:bodyPr/>
        <a:lstStyle/>
        <a:p>
          <a:endParaRPr lang="en-US"/>
        </a:p>
      </dgm:t>
    </dgm:pt>
    <dgm:pt modelId="{5475234A-35C9-4EEE-925A-E89C2AD7CB4E}">
      <dgm:prSet/>
      <dgm:spPr/>
      <dgm:t>
        <a:bodyPr/>
        <a:lstStyle/>
        <a:p>
          <a:r>
            <a:rPr lang="en-US" dirty="0"/>
            <a:t>Non- technical = “right” level of detail for audience + visualization, clarify technical jargon</a:t>
          </a:r>
        </a:p>
      </dgm:t>
    </dgm:pt>
    <dgm:pt modelId="{95DD4560-5F10-4848-8859-E1BF7E63639C}" type="parTrans" cxnId="{1FD357AF-5016-4DC3-A949-FFF82BB50C41}">
      <dgm:prSet/>
      <dgm:spPr/>
      <dgm:t>
        <a:bodyPr/>
        <a:lstStyle/>
        <a:p>
          <a:endParaRPr lang="en-US"/>
        </a:p>
      </dgm:t>
    </dgm:pt>
    <dgm:pt modelId="{87A8570D-CD6D-4188-90FA-D20938A6F1EA}" type="sibTrans" cxnId="{1FD357AF-5016-4DC3-A949-FFF82BB50C41}">
      <dgm:prSet/>
      <dgm:spPr/>
      <dgm:t>
        <a:bodyPr/>
        <a:lstStyle/>
        <a:p>
          <a:endParaRPr lang="en-US"/>
        </a:p>
      </dgm:t>
    </dgm:pt>
    <dgm:pt modelId="{38FD8ED8-6050-4144-AB2F-DB1B7EE6F12E}">
      <dgm:prSet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Mix of needs leads to identification of design “flags”</a:t>
          </a:r>
          <a:endParaRPr lang="en-US" dirty="0"/>
        </a:p>
      </dgm:t>
    </dgm:pt>
    <dgm:pt modelId="{C19208B5-C213-478B-8763-68A80516FDE9}" type="parTrans" cxnId="{E3EC67B3-E869-46D6-9F40-1AB5F7E01DB6}">
      <dgm:prSet/>
      <dgm:spPr/>
      <dgm:t>
        <a:bodyPr/>
        <a:lstStyle/>
        <a:p>
          <a:endParaRPr lang="en-US"/>
        </a:p>
      </dgm:t>
    </dgm:pt>
    <dgm:pt modelId="{F25DFB18-6E93-4A34-9A0D-3BE4E72C4D8B}" type="sibTrans" cxnId="{E3EC67B3-E869-46D6-9F40-1AB5F7E01DB6}">
      <dgm:prSet/>
      <dgm:spPr/>
      <dgm:t>
        <a:bodyPr/>
        <a:lstStyle/>
        <a:p>
          <a:endParaRPr lang="en-US"/>
        </a:p>
      </dgm:t>
    </dgm:pt>
    <dgm:pt modelId="{D3F2B2F2-3BD5-4EF7-8927-628E06F0CE4C}">
      <dgm:prSet/>
      <dgm:spPr/>
      <dgm:t>
        <a:bodyPr/>
        <a:lstStyle/>
        <a:p>
          <a:r>
            <a:rPr lang="en-US" dirty="0"/>
            <a:t>Interaction Effects</a:t>
          </a:r>
        </a:p>
      </dgm:t>
    </dgm:pt>
    <dgm:pt modelId="{05E15361-1EB7-4270-A856-8D92A7F01329}" type="sibTrans" cxnId="{B5E5DE6C-661D-4859-A33A-86282297E7F8}">
      <dgm:prSet/>
      <dgm:spPr/>
      <dgm:t>
        <a:bodyPr/>
        <a:lstStyle/>
        <a:p>
          <a:endParaRPr lang="en-US"/>
        </a:p>
      </dgm:t>
    </dgm:pt>
    <dgm:pt modelId="{ABBCB95A-07F9-497D-BD36-C939AE21667F}" type="parTrans" cxnId="{B5E5DE6C-661D-4859-A33A-86282297E7F8}">
      <dgm:prSet/>
      <dgm:spPr/>
      <dgm:t>
        <a:bodyPr/>
        <a:lstStyle/>
        <a:p>
          <a:endParaRPr lang="en-US"/>
        </a:p>
      </dgm:t>
    </dgm:pt>
    <dgm:pt modelId="{F4D25886-F19B-4AB7-ACDA-D4CA30A8E0DF}">
      <dgm:prSet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Mix of experience with OHAS</a:t>
          </a:r>
          <a:endParaRPr lang="en-US" dirty="0"/>
        </a:p>
      </dgm:t>
    </dgm:pt>
    <dgm:pt modelId="{03F4383B-B476-4900-950E-7E4D2BE49457}" type="parTrans" cxnId="{F910A00C-9A1D-47B0-8F7A-6B5E8C7D516E}">
      <dgm:prSet/>
      <dgm:spPr/>
      <dgm:t>
        <a:bodyPr/>
        <a:lstStyle/>
        <a:p>
          <a:endParaRPr lang="en-US"/>
        </a:p>
      </dgm:t>
    </dgm:pt>
    <dgm:pt modelId="{DD51C012-6829-4401-89ED-9C7CE7B70BEF}" type="sibTrans" cxnId="{F910A00C-9A1D-47B0-8F7A-6B5E8C7D516E}">
      <dgm:prSet/>
      <dgm:spPr/>
      <dgm:t>
        <a:bodyPr/>
        <a:lstStyle/>
        <a:p>
          <a:endParaRPr lang="en-US"/>
        </a:p>
      </dgm:t>
    </dgm:pt>
    <dgm:pt modelId="{6CC907C8-E61C-429A-AEFD-E0F5FEC8F3E7}" type="pres">
      <dgm:prSet presAssocID="{1A4AE01D-8C0E-4A43-8A58-65FCD5A259BA}" presName="linear" presStyleCnt="0">
        <dgm:presLayoutVars>
          <dgm:dir/>
          <dgm:animLvl val="lvl"/>
          <dgm:resizeHandles val="exact"/>
        </dgm:presLayoutVars>
      </dgm:prSet>
      <dgm:spPr/>
    </dgm:pt>
    <dgm:pt modelId="{1717E6C9-566E-4264-96AA-4E2B1EFD8807}" type="pres">
      <dgm:prSet presAssocID="{D3F2B2F2-3BD5-4EF7-8927-628E06F0CE4C}" presName="parentLin" presStyleCnt="0"/>
      <dgm:spPr/>
    </dgm:pt>
    <dgm:pt modelId="{E0B823B0-FE0B-4772-BAE3-16782411F505}" type="pres">
      <dgm:prSet presAssocID="{D3F2B2F2-3BD5-4EF7-8927-628E06F0CE4C}" presName="parentLeftMargin" presStyleLbl="node1" presStyleIdx="0" presStyleCnt="1"/>
      <dgm:spPr/>
    </dgm:pt>
    <dgm:pt modelId="{CCE5315E-77D3-49A0-A0D2-BEB215732FB7}" type="pres">
      <dgm:prSet presAssocID="{D3F2B2F2-3BD5-4EF7-8927-628E06F0CE4C}" presName="parentText" presStyleLbl="node1" presStyleIdx="0" presStyleCnt="1" custLinFactNeighborX="5340" custLinFactNeighborY="7375">
        <dgm:presLayoutVars>
          <dgm:chMax val="0"/>
          <dgm:bulletEnabled val="1"/>
        </dgm:presLayoutVars>
      </dgm:prSet>
      <dgm:spPr/>
    </dgm:pt>
    <dgm:pt modelId="{D4ECAB19-A9A5-476E-BD29-638B099A27EB}" type="pres">
      <dgm:prSet presAssocID="{D3F2B2F2-3BD5-4EF7-8927-628E06F0CE4C}" presName="negativeSpace" presStyleCnt="0"/>
      <dgm:spPr/>
    </dgm:pt>
    <dgm:pt modelId="{B8D815AC-FB98-4721-9874-27E6BE6B6472}" type="pres">
      <dgm:prSet presAssocID="{D3F2B2F2-3BD5-4EF7-8927-628E06F0CE4C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6716108-2D44-4D87-9E24-CF301E1B6F64}" type="presOf" srcId="{1A4AE01D-8C0E-4A43-8A58-65FCD5A259BA}" destId="{6CC907C8-E61C-429A-AEFD-E0F5FEC8F3E7}" srcOrd="0" destOrd="0" presId="urn:microsoft.com/office/officeart/2005/8/layout/list1"/>
    <dgm:cxn modelId="{F910A00C-9A1D-47B0-8F7A-6B5E8C7D516E}" srcId="{D3F2B2F2-3BD5-4EF7-8927-628E06F0CE4C}" destId="{F4D25886-F19B-4AB7-ACDA-D4CA30A8E0DF}" srcOrd="1" destOrd="0" parTransId="{03F4383B-B476-4900-950E-7E4D2BE49457}" sibTransId="{DD51C012-6829-4401-89ED-9C7CE7B70BEF}"/>
    <dgm:cxn modelId="{30679314-2896-4AF1-9E26-14F9DDDD99B1}" type="presOf" srcId="{38FD8ED8-6050-4144-AB2F-DB1B7EE6F12E}" destId="{B8D815AC-FB98-4721-9874-27E6BE6B6472}" srcOrd="0" destOrd="4" presId="urn:microsoft.com/office/officeart/2005/8/layout/list1"/>
    <dgm:cxn modelId="{D3D2A915-F510-4A63-A1DC-503A9AFBB314}" type="presOf" srcId="{D3F2B2F2-3BD5-4EF7-8927-628E06F0CE4C}" destId="{E0B823B0-FE0B-4772-BAE3-16782411F505}" srcOrd="0" destOrd="0" presId="urn:microsoft.com/office/officeart/2005/8/layout/list1"/>
    <dgm:cxn modelId="{C8E9BA2A-6921-4B97-80F3-98146921AFC8}" srcId="{FAD57641-8758-42C8-BB27-592598300896}" destId="{D2A5CCFB-10C7-4975-8CDD-D60CA4E27D1E}" srcOrd="0" destOrd="0" parTransId="{61FD749B-D2BE-42EF-85DD-F9EDA12A6A6D}" sibTransId="{601C3866-A600-440A-BBB5-743D8E98FF20}"/>
    <dgm:cxn modelId="{7BA83036-B91E-47D9-80DA-00F6C1B512C9}" type="presOf" srcId="{D2A5CCFB-10C7-4975-8CDD-D60CA4E27D1E}" destId="{B8D815AC-FB98-4721-9874-27E6BE6B6472}" srcOrd="0" destOrd="1" presId="urn:microsoft.com/office/officeart/2005/8/layout/list1"/>
    <dgm:cxn modelId="{B5E5DE6C-661D-4859-A33A-86282297E7F8}" srcId="{1A4AE01D-8C0E-4A43-8A58-65FCD5A259BA}" destId="{D3F2B2F2-3BD5-4EF7-8927-628E06F0CE4C}" srcOrd="0" destOrd="0" parTransId="{ABBCB95A-07F9-497D-BD36-C939AE21667F}" sibTransId="{05E15361-1EB7-4270-A856-8D92A7F01329}"/>
    <dgm:cxn modelId="{E7174E9E-6428-4C4D-8753-7202FCDCEE12}" type="presOf" srcId="{D3F2B2F2-3BD5-4EF7-8927-628E06F0CE4C}" destId="{CCE5315E-77D3-49A0-A0D2-BEB215732FB7}" srcOrd="1" destOrd="0" presId="urn:microsoft.com/office/officeart/2005/8/layout/list1"/>
    <dgm:cxn modelId="{1FD357AF-5016-4DC3-A949-FFF82BB50C41}" srcId="{FAD57641-8758-42C8-BB27-592598300896}" destId="{5475234A-35C9-4EEE-925A-E89C2AD7CB4E}" srcOrd="1" destOrd="0" parTransId="{95DD4560-5F10-4848-8859-E1BF7E63639C}" sibTransId="{87A8570D-CD6D-4188-90FA-D20938A6F1EA}"/>
    <dgm:cxn modelId="{E3EC67B3-E869-46D6-9F40-1AB5F7E01DB6}" srcId="{D3F2B2F2-3BD5-4EF7-8927-628E06F0CE4C}" destId="{38FD8ED8-6050-4144-AB2F-DB1B7EE6F12E}" srcOrd="2" destOrd="0" parTransId="{C19208B5-C213-478B-8763-68A80516FDE9}" sibTransId="{F25DFB18-6E93-4A34-9A0D-3BE4E72C4D8B}"/>
    <dgm:cxn modelId="{90CDC5CE-693F-460F-B630-3BAE18E9228C}" srcId="{D3F2B2F2-3BD5-4EF7-8927-628E06F0CE4C}" destId="{FAD57641-8758-42C8-BB27-592598300896}" srcOrd="0" destOrd="0" parTransId="{F40B6D6B-DD09-4981-BC8D-B6BCA711F217}" sibTransId="{23EE61C1-F959-4E7A-B9D9-E1A00D42258A}"/>
    <dgm:cxn modelId="{186FA4DC-6B70-4BA4-8ED1-5EA5D76A2D30}" type="presOf" srcId="{F4D25886-F19B-4AB7-ACDA-D4CA30A8E0DF}" destId="{B8D815AC-FB98-4721-9874-27E6BE6B6472}" srcOrd="0" destOrd="3" presId="urn:microsoft.com/office/officeart/2005/8/layout/list1"/>
    <dgm:cxn modelId="{FD6E1FF7-A8F7-4836-A48B-C28F87DD16A2}" type="presOf" srcId="{5475234A-35C9-4EEE-925A-E89C2AD7CB4E}" destId="{B8D815AC-FB98-4721-9874-27E6BE6B6472}" srcOrd="0" destOrd="2" presId="urn:microsoft.com/office/officeart/2005/8/layout/list1"/>
    <dgm:cxn modelId="{9D1D2AF9-E413-4F5C-8265-5E55D79EBEF6}" type="presOf" srcId="{FAD57641-8758-42C8-BB27-592598300896}" destId="{B8D815AC-FB98-4721-9874-27E6BE6B6472}" srcOrd="0" destOrd="0" presId="urn:microsoft.com/office/officeart/2005/8/layout/list1"/>
    <dgm:cxn modelId="{7C85E326-2B35-43AE-A821-D785F3685A93}" type="presParOf" srcId="{6CC907C8-E61C-429A-AEFD-E0F5FEC8F3E7}" destId="{1717E6C9-566E-4264-96AA-4E2B1EFD8807}" srcOrd="0" destOrd="0" presId="urn:microsoft.com/office/officeart/2005/8/layout/list1"/>
    <dgm:cxn modelId="{F520041F-6BD5-4364-9259-F0240E66ACF0}" type="presParOf" srcId="{1717E6C9-566E-4264-96AA-4E2B1EFD8807}" destId="{E0B823B0-FE0B-4772-BAE3-16782411F505}" srcOrd="0" destOrd="0" presId="urn:microsoft.com/office/officeart/2005/8/layout/list1"/>
    <dgm:cxn modelId="{CC2392EE-1905-494E-99D4-36B53762F378}" type="presParOf" srcId="{1717E6C9-566E-4264-96AA-4E2B1EFD8807}" destId="{CCE5315E-77D3-49A0-A0D2-BEB215732FB7}" srcOrd="1" destOrd="0" presId="urn:microsoft.com/office/officeart/2005/8/layout/list1"/>
    <dgm:cxn modelId="{3A18CB4C-CB92-4205-AD7E-AF10F0B34761}" type="presParOf" srcId="{6CC907C8-E61C-429A-AEFD-E0F5FEC8F3E7}" destId="{D4ECAB19-A9A5-476E-BD29-638B099A27EB}" srcOrd="1" destOrd="0" presId="urn:microsoft.com/office/officeart/2005/8/layout/list1"/>
    <dgm:cxn modelId="{0453C68A-0986-443A-BBE0-20AEB8161203}" type="presParOf" srcId="{6CC907C8-E61C-429A-AEFD-E0F5FEC8F3E7}" destId="{B8D815AC-FB98-4721-9874-27E6BE6B647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0A46C5-F017-4580-86B4-93656928F4A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C632B-D327-449C-9506-2C48A16E8BD4}">
      <dgm:prSet phldrT="[Text]" custT="1"/>
      <dgm:spPr/>
      <dgm:t>
        <a:bodyPr/>
        <a:lstStyle/>
        <a:p>
          <a:r>
            <a:rPr lang="en-US" sz="2000" dirty="0"/>
            <a:t>Sampling Frame</a:t>
          </a:r>
        </a:p>
      </dgm:t>
    </dgm:pt>
    <dgm:pt modelId="{18EBCD6A-464B-4700-98EF-32A2BDAAEF20}" type="parTrans" cxnId="{1135C7EF-7CCF-42C7-91EE-D594AA5EC053}">
      <dgm:prSet/>
      <dgm:spPr/>
      <dgm:t>
        <a:bodyPr/>
        <a:lstStyle/>
        <a:p>
          <a:endParaRPr lang="en-US"/>
        </a:p>
      </dgm:t>
    </dgm:pt>
    <dgm:pt modelId="{55BB9716-F721-461C-B9FD-8642EDEAE43E}" type="sibTrans" cxnId="{1135C7EF-7CCF-42C7-91EE-D594AA5EC053}">
      <dgm:prSet/>
      <dgm:spPr/>
      <dgm:t>
        <a:bodyPr/>
        <a:lstStyle/>
        <a:p>
          <a:endParaRPr lang="en-US"/>
        </a:p>
      </dgm:t>
    </dgm:pt>
    <dgm:pt modelId="{356656A7-D472-49A0-A3EE-CF0F1FB61381}">
      <dgm:prSet phldrT="[Text]" custT="1"/>
      <dgm:spPr/>
      <dgm:t>
        <a:bodyPr/>
        <a:lstStyle/>
        <a:p>
          <a:pPr marL="0" indent="0">
            <a:buFont typeface="+mj-lt"/>
            <a:buNone/>
          </a:pPr>
          <a:r>
            <a:rPr lang="en-US" sz="3000" dirty="0"/>
            <a:t>Residential ABS limits story </a:t>
          </a:r>
          <a:r>
            <a:rPr lang="en-US" sz="3000" dirty="0">
              <a:sym typeface="Wingdings" panose="05000000000000000000" pitchFamily="2" charset="2"/>
            </a:rPr>
            <a:t>(excludes group quarters - military, university, elderly, etc.)</a:t>
          </a:r>
          <a:endParaRPr lang="en-US" sz="3000" dirty="0"/>
        </a:p>
      </dgm:t>
    </dgm:pt>
    <dgm:pt modelId="{076D6E2D-B6F9-41A2-A2BC-5560ADEBD959}" type="parTrans" cxnId="{21D81AF8-23E8-4D47-B1BD-C0A678D8741F}">
      <dgm:prSet/>
      <dgm:spPr/>
      <dgm:t>
        <a:bodyPr/>
        <a:lstStyle/>
        <a:p>
          <a:endParaRPr lang="en-US"/>
        </a:p>
      </dgm:t>
    </dgm:pt>
    <dgm:pt modelId="{ED18E778-8C65-422E-965F-10360A874327}" type="sibTrans" cxnId="{21D81AF8-23E8-4D47-B1BD-C0A678D8741F}">
      <dgm:prSet/>
      <dgm:spPr/>
      <dgm:t>
        <a:bodyPr/>
        <a:lstStyle/>
        <a:p>
          <a:endParaRPr lang="en-US"/>
        </a:p>
      </dgm:t>
    </dgm:pt>
    <dgm:pt modelId="{6C3417CC-E562-46AC-82E3-580927DE2F4E}">
      <dgm:prSet phldrT="[Text]"/>
      <dgm:spPr/>
      <dgm:t>
        <a:bodyPr/>
        <a:lstStyle/>
        <a:p>
          <a:r>
            <a:rPr lang="en-US" dirty="0"/>
            <a:t>Sampling</a:t>
          </a:r>
        </a:p>
      </dgm:t>
    </dgm:pt>
    <dgm:pt modelId="{7DEE7B5D-B33F-4D63-9DEC-9AA31076E03A}" type="parTrans" cxnId="{5D7E5A67-220B-4A80-BDD7-B03F90AAF984}">
      <dgm:prSet/>
      <dgm:spPr/>
      <dgm:t>
        <a:bodyPr/>
        <a:lstStyle/>
        <a:p>
          <a:endParaRPr lang="en-US"/>
        </a:p>
      </dgm:t>
    </dgm:pt>
    <dgm:pt modelId="{58A6FE2C-DCF8-4106-AEA5-A418C10127FD}" type="sibTrans" cxnId="{5D7E5A67-220B-4A80-BDD7-B03F90AAF984}">
      <dgm:prSet/>
      <dgm:spPr/>
      <dgm:t>
        <a:bodyPr/>
        <a:lstStyle/>
        <a:p>
          <a:endParaRPr lang="en-US"/>
        </a:p>
      </dgm:t>
    </dgm:pt>
    <dgm:pt modelId="{C2313AF1-AE4D-4857-9DF8-6BBD0D71A997}">
      <dgm:prSet phldrT="[Text]"/>
      <dgm:spPr/>
      <dgm:t>
        <a:bodyPr/>
        <a:lstStyle/>
        <a:p>
          <a:pPr marL="0" indent="0">
            <a:buNone/>
          </a:pPr>
          <a:r>
            <a:rPr lang="en-US" dirty="0"/>
            <a:t>Goals need to consider demographics, geography AND behavior</a:t>
          </a:r>
        </a:p>
      </dgm:t>
    </dgm:pt>
    <dgm:pt modelId="{7CDC1F80-06D4-477F-B038-3CCBE4906BAD}" type="parTrans" cxnId="{B95AB671-0A69-4413-BA2D-C9B68E749BFF}">
      <dgm:prSet/>
      <dgm:spPr/>
      <dgm:t>
        <a:bodyPr/>
        <a:lstStyle/>
        <a:p>
          <a:endParaRPr lang="en-US"/>
        </a:p>
      </dgm:t>
    </dgm:pt>
    <dgm:pt modelId="{1E84DA51-CDD4-4BCC-9D22-A509042F0B37}" type="sibTrans" cxnId="{B95AB671-0A69-4413-BA2D-C9B68E749BFF}">
      <dgm:prSet/>
      <dgm:spPr/>
      <dgm:t>
        <a:bodyPr/>
        <a:lstStyle/>
        <a:p>
          <a:endParaRPr lang="en-US"/>
        </a:p>
      </dgm:t>
    </dgm:pt>
    <dgm:pt modelId="{564FB138-DF6F-435D-8AC2-4FF5FCE4B722}">
      <dgm:prSet phldrT="[Text]"/>
      <dgm:spPr/>
      <dgm:t>
        <a:bodyPr/>
        <a:lstStyle/>
        <a:p>
          <a:pPr marL="0" indent="0">
            <a:buNone/>
          </a:pPr>
          <a:r>
            <a:rPr lang="en-US" dirty="0"/>
            <a:t>Temporal</a:t>
          </a:r>
        </a:p>
      </dgm:t>
    </dgm:pt>
    <dgm:pt modelId="{B5C0FF0A-A067-4419-A858-81EFE437AA75}" type="parTrans" cxnId="{B2A3596C-087C-4B4C-97CB-50953D777544}">
      <dgm:prSet/>
      <dgm:spPr/>
      <dgm:t>
        <a:bodyPr/>
        <a:lstStyle/>
        <a:p>
          <a:endParaRPr lang="en-US"/>
        </a:p>
      </dgm:t>
    </dgm:pt>
    <dgm:pt modelId="{3B790F36-352C-46B7-BAAE-08380D20DFB4}" type="sibTrans" cxnId="{B2A3596C-087C-4B4C-97CB-50953D777544}">
      <dgm:prSet/>
      <dgm:spPr/>
      <dgm:t>
        <a:bodyPr/>
        <a:lstStyle/>
        <a:p>
          <a:endParaRPr lang="en-US"/>
        </a:p>
      </dgm:t>
    </dgm:pt>
    <dgm:pt modelId="{5E7FE8C2-F523-48F4-BFF5-8511F6D95073}">
      <dgm:prSet/>
      <dgm:spPr/>
      <dgm:t>
        <a:bodyPr/>
        <a:lstStyle/>
        <a:p>
          <a:pPr marL="0" indent="0">
            <a:buNone/>
          </a:pPr>
          <a:r>
            <a:rPr lang="en-US" dirty="0"/>
            <a:t>Typical weekday travel data cannot answer questions about multi-day, seasonality, weekend, or holiday travel.</a:t>
          </a:r>
        </a:p>
      </dgm:t>
    </dgm:pt>
    <dgm:pt modelId="{CD15D996-9BE8-42BA-9B15-4C727B7768B0}" type="parTrans" cxnId="{542C86F8-9D90-4919-9091-4F4D105236EE}">
      <dgm:prSet/>
      <dgm:spPr/>
      <dgm:t>
        <a:bodyPr/>
        <a:lstStyle/>
        <a:p>
          <a:endParaRPr lang="en-US"/>
        </a:p>
      </dgm:t>
    </dgm:pt>
    <dgm:pt modelId="{CC6D48A5-532B-4004-A98B-EC6A13882CFC}" type="sibTrans" cxnId="{542C86F8-9D90-4919-9091-4F4D105236EE}">
      <dgm:prSet/>
      <dgm:spPr/>
      <dgm:t>
        <a:bodyPr/>
        <a:lstStyle/>
        <a:p>
          <a:endParaRPr lang="en-US"/>
        </a:p>
      </dgm:t>
    </dgm:pt>
    <dgm:pt modelId="{04F584B6-8DA5-4D79-B0AB-8FD72143BC2C}" type="pres">
      <dgm:prSet presAssocID="{4A0A46C5-F017-4580-86B4-93656928F4AB}" presName="linearFlow" presStyleCnt="0">
        <dgm:presLayoutVars>
          <dgm:dir/>
          <dgm:animLvl val="lvl"/>
          <dgm:resizeHandles val="exact"/>
        </dgm:presLayoutVars>
      </dgm:prSet>
      <dgm:spPr/>
    </dgm:pt>
    <dgm:pt modelId="{2B429F47-82FE-4758-B798-6ABEBEC4973F}" type="pres">
      <dgm:prSet presAssocID="{247C632B-D327-449C-9506-2C48A16E8BD4}" presName="composite" presStyleCnt="0"/>
      <dgm:spPr/>
    </dgm:pt>
    <dgm:pt modelId="{33AB14A4-03B6-4BD1-8A8B-49069616402F}" type="pres">
      <dgm:prSet presAssocID="{247C632B-D327-449C-9506-2C48A16E8BD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97827D1-E12F-47A7-8141-15EBBDDE230F}" type="pres">
      <dgm:prSet presAssocID="{247C632B-D327-449C-9506-2C48A16E8BD4}" presName="descendantText" presStyleLbl="alignAcc1" presStyleIdx="0" presStyleCnt="3">
        <dgm:presLayoutVars>
          <dgm:bulletEnabled val="1"/>
        </dgm:presLayoutVars>
      </dgm:prSet>
      <dgm:spPr/>
    </dgm:pt>
    <dgm:pt modelId="{69A8067D-C2A2-46F4-AF02-5B7508A5844A}" type="pres">
      <dgm:prSet presAssocID="{55BB9716-F721-461C-B9FD-8642EDEAE43E}" presName="sp" presStyleCnt="0"/>
      <dgm:spPr/>
    </dgm:pt>
    <dgm:pt modelId="{6F23F939-5347-4DE2-975B-BF48FB52B4DB}" type="pres">
      <dgm:prSet presAssocID="{6C3417CC-E562-46AC-82E3-580927DE2F4E}" presName="composite" presStyleCnt="0"/>
      <dgm:spPr/>
    </dgm:pt>
    <dgm:pt modelId="{83320D8F-0177-4DD2-A3C2-E0D587557FFB}" type="pres">
      <dgm:prSet presAssocID="{6C3417CC-E562-46AC-82E3-580927DE2F4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872D31D-0888-4B23-B3E6-42832B9A2BA7}" type="pres">
      <dgm:prSet presAssocID="{6C3417CC-E562-46AC-82E3-580927DE2F4E}" presName="descendantText" presStyleLbl="alignAcc1" presStyleIdx="1" presStyleCnt="3" custLinFactNeighborX="-1" custLinFactNeighborY="7979">
        <dgm:presLayoutVars>
          <dgm:bulletEnabled val="1"/>
        </dgm:presLayoutVars>
      </dgm:prSet>
      <dgm:spPr/>
    </dgm:pt>
    <dgm:pt modelId="{E7D91BEA-594C-4E0F-AB80-F67B79516E1A}" type="pres">
      <dgm:prSet presAssocID="{58A6FE2C-DCF8-4106-AEA5-A418C10127FD}" presName="sp" presStyleCnt="0"/>
      <dgm:spPr/>
    </dgm:pt>
    <dgm:pt modelId="{031D98D8-8978-41AD-A4E3-FD9C60702B14}" type="pres">
      <dgm:prSet presAssocID="{564FB138-DF6F-435D-8AC2-4FF5FCE4B722}" presName="composite" presStyleCnt="0"/>
      <dgm:spPr/>
    </dgm:pt>
    <dgm:pt modelId="{2CA6DD45-A6D8-4E05-BD55-189B25EBCE81}" type="pres">
      <dgm:prSet presAssocID="{564FB138-DF6F-435D-8AC2-4FF5FCE4B72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1B51A0C-E944-4658-A640-33FB630C5706}" type="pres">
      <dgm:prSet presAssocID="{564FB138-DF6F-435D-8AC2-4FF5FCE4B72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568542D-9CA2-411A-8613-231CEF973E52}" type="presOf" srcId="{5E7FE8C2-F523-48F4-BFF5-8511F6D95073}" destId="{11B51A0C-E944-4658-A640-33FB630C5706}" srcOrd="0" destOrd="0" presId="urn:microsoft.com/office/officeart/2005/8/layout/chevron2"/>
    <dgm:cxn modelId="{F9ADDF63-222A-4D79-8DB8-D5679E6D72A0}" type="presOf" srcId="{247C632B-D327-449C-9506-2C48A16E8BD4}" destId="{33AB14A4-03B6-4BD1-8A8B-49069616402F}" srcOrd="0" destOrd="0" presId="urn:microsoft.com/office/officeart/2005/8/layout/chevron2"/>
    <dgm:cxn modelId="{5D7E5A67-220B-4A80-BDD7-B03F90AAF984}" srcId="{4A0A46C5-F017-4580-86B4-93656928F4AB}" destId="{6C3417CC-E562-46AC-82E3-580927DE2F4E}" srcOrd="1" destOrd="0" parTransId="{7DEE7B5D-B33F-4D63-9DEC-9AA31076E03A}" sibTransId="{58A6FE2C-DCF8-4106-AEA5-A418C10127FD}"/>
    <dgm:cxn modelId="{8ACB3748-4C44-4506-89BC-65D65C32AFC5}" type="presOf" srcId="{4A0A46C5-F017-4580-86B4-93656928F4AB}" destId="{04F584B6-8DA5-4D79-B0AB-8FD72143BC2C}" srcOrd="0" destOrd="0" presId="urn:microsoft.com/office/officeart/2005/8/layout/chevron2"/>
    <dgm:cxn modelId="{B2A3596C-087C-4B4C-97CB-50953D777544}" srcId="{4A0A46C5-F017-4580-86B4-93656928F4AB}" destId="{564FB138-DF6F-435D-8AC2-4FF5FCE4B722}" srcOrd="2" destOrd="0" parTransId="{B5C0FF0A-A067-4419-A858-81EFE437AA75}" sibTransId="{3B790F36-352C-46B7-BAAE-08380D20DFB4}"/>
    <dgm:cxn modelId="{B95AB671-0A69-4413-BA2D-C9B68E749BFF}" srcId="{6C3417CC-E562-46AC-82E3-580927DE2F4E}" destId="{C2313AF1-AE4D-4857-9DF8-6BBD0D71A997}" srcOrd="0" destOrd="0" parTransId="{7CDC1F80-06D4-477F-B038-3CCBE4906BAD}" sibTransId="{1E84DA51-CDD4-4BCC-9D22-A509042F0B37}"/>
    <dgm:cxn modelId="{F15CD853-5060-4BC1-AEF8-098E8E0BDE45}" type="presOf" srcId="{6C3417CC-E562-46AC-82E3-580927DE2F4E}" destId="{83320D8F-0177-4DD2-A3C2-E0D587557FFB}" srcOrd="0" destOrd="0" presId="urn:microsoft.com/office/officeart/2005/8/layout/chevron2"/>
    <dgm:cxn modelId="{4630917F-F143-4215-9A5E-6355A5F4B64E}" type="presOf" srcId="{356656A7-D472-49A0-A3EE-CF0F1FB61381}" destId="{997827D1-E12F-47A7-8141-15EBBDDE230F}" srcOrd="0" destOrd="0" presId="urn:microsoft.com/office/officeart/2005/8/layout/chevron2"/>
    <dgm:cxn modelId="{D0780081-E2B4-49AE-B497-C6B5C8188D2D}" type="presOf" srcId="{564FB138-DF6F-435D-8AC2-4FF5FCE4B722}" destId="{2CA6DD45-A6D8-4E05-BD55-189B25EBCE81}" srcOrd="0" destOrd="0" presId="urn:microsoft.com/office/officeart/2005/8/layout/chevron2"/>
    <dgm:cxn modelId="{1135C7EF-7CCF-42C7-91EE-D594AA5EC053}" srcId="{4A0A46C5-F017-4580-86B4-93656928F4AB}" destId="{247C632B-D327-449C-9506-2C48A16E8BD4}" srcOrd="0" destOrd="0" parTransId="{18EBCD6A-464B-4700-98EF-32A2BDAAEF20}" sibTransId="{55BB9716-F721-461C-B9FD-8642EDEAE43E}"/>
    <dgm:cxn modelId="{B99430F4-FB88-444F-8BD3-2F3CE82C53EE}" type="presOf" srcId="{C2313AF1-AE4D-4857-9DF8-6BBD0D71A997}" destId="{5872D31D-0888-4B23-B3E6-42832B9A2BA7}" srcOrd="0" destOrd="0" presId="urn:microsoft.com/office/officeart/2005/8/layout/chevron2"/>
    <dgm:cxn modelId="{21D81AF8-23E8-4D47-B1BD-C0A678D8741F}" srcId="{247C632B-D327-449C-9506-2C48A16E8BD4}" destId="{356656A7-D472-49A0-A3EE-CF0F1FB61381}" srcOrd="0" destOrd="0" parTransId="{076D6E2D-B6F9-41A2-A2BC-5560ADEBD959}" sibTransId="{ED18E778-8C65-422E-965F-10360A874327}"/>
    <dgm:cxn modelId="{542C86F8-9D90-4919-9091-4F4D105236EE}" srcId="{564FB138-DF6F-435D-8AC2-4FF5FCE4B722}" destId="{5E7FE8C2-F523-48F4-BFF5-8511F6D95073}" srcOrd="0" destOrd="0" parTransId="{CD15D996-9BE8-42BA-9B15-4C727B7768B0}" sibTransId="{CC6D48A5-532B-4004-A98B-EC6A13882CFC}"/>
    <dgm:cxn modelId="{7BAB04F4-BF70-475A-813C-002CF0889C2B}" type="presParOf" srcId="{04F584B6-8DA5-4D79-B0AB-8FD72143BC2C}" destId="{2B429F47-82FE-4758-B798-6ABEBEC4973F}" srcOrd="0" destOrd="0" presId="urn:microsoft.com/office/officeart/2005/8/layout/chevron2"/>
    <dgm:cxn modelId="{80E80699-3F0B-45FE-802B-F54451A3B5CF}" type="presParOf" srcId="{2B429F47-82FE-4758-B798-6ABEBEC4973F}" destId="{33AB14A4-03B6-4BD1-8A8B-49069616402F}" srcOrd="0" destOrd="0" presId="urn:microsoft.com/office/officeart/2005/8/layout/chevron2"/>
    <dgm:cxn modelId="{41AF594D-C585-4A5D-A371-F0954A685CAE}" type="presParOf" srcId="{2B429F47-82FE-4758-B798-6ABEBEC4973F}" destId="{997827D1-E12F-47A7-8141-15EBBDDE230F}" srcOrd="1" destOrd="0" presId="urn:microsoft.com/office/officeart/2005/8/layout/chevron2"/>
    <dgm:cxn modelId="{247DE3CF-416D-4B05-B3F2-9B6CE992830C}" type="presParOf" srcId="{04F584B6-8DA5-4D79-B0AB-8FD72143BC2C}" destId="{69A8067D-C2A2-46F4-AF02-5B7508A5844A}" srcOrd="1" destOrd="0" presId="urn:microsoft.com/office/officeart/2005/8/layout/chevron2"/>
    <dgm:cxn modelId="{419815DC-8865-4E27-9E4D-7C88D4CBBDC9}" type="presParOf" srcId="{04F584B6-8DA5-4D79-B0AB-8FD72143BC2C}" destId="{6F23F939-5347-4DE2-975B-BF48FB52B4DB}" srcOrd="2" destOrd="0" presId="urn:microsoft.com/office/officeart/2005/8/layout/chevron2"/>
    <dgm:cxn modelId="{CB14C518-245F-4505-B2D4-EFA33288D90C}" type="presParOf" srcId="{6F23F939-5347-4DE2-975B-BF48FB52B4DB}" destId="{83320D8F-0177-4DD2-A3C2-E0D587557FFB}" srcOrd="0" destOrd="0" presId="urn:microsoft.com/office/officeart/2005/8/layout/chevron2"/>
    <dgm:cxn modelId="{7FFC887B-4332-4437-A90C-11F45CBD03BE}" type="presParOf" srcId="{6F23F939-5347-4DE2-975B-BF48FB52B4DB}" destId="{5872D31D-0888-4B23-B3E6-42832B9A2BA7}" srcOrd="1" destOrd="0" presId="urn:microsoft.com/office/officeart/2005/8/layout/chevron2"/>
    <dgm:cxn modelId="{9B6CCB82-01F6-4E4D-9B52-2CDE68AF3DE3}" type="presParOf" srcId="{04F584B6-8DA5-4D79-B0AB-8FD72143BC2C}" destId="{E7D91BEA-594C-4E0F-AB80-F67B79516E1A}" srcOrd="3" destOrd="0" presId="urn:microsoft.com/office/officeart/2005/8/layout/chevron2"/>
    <dgm:cxn modelId="{D504206E-13BC-404F-BA0F-FBAC56FE3B87}" type="presParOf" srcId="{04F584B6-8DA5-4D79-B0AB-8FD72143BC2C}" destId="{031D98D8-8978-41AD-A4E3-FD9C60702B14}" srcOrd="4" destOrd="0" presId="urn:microsoft.com/office/officeart/2005/8/layout/chevron2"/>
    <dgm:cxn modelId="{FD3AF0B2-0C0A-4047-BA8A-5ACA9D95C0A1}" type="presParOf" srcId="{031D98D8-8978-41AD-A4E3-FD9C60702B14}" destId="{2CA6DD45-A6D8-4E05-BD55-189B25EBCE81}" srcOrd="0" destOrd="0" presId="urn:microsoft.com/office/officeart/2005/8/layout/chevron2"/>
    <dgm:cxn modelId="{3B8478C3-A7BA-47F8-8644-E791902CF597}" type="presParOf" srcId="{031D98D8-8978-41AD-A4E3-FD9C60702B14}" destId="{11B51A0C-E944-4658-A640-33FB630C570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C06B1-6261-4B80-B5EE-499FC8B3685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4D566D-FCEE-4DDF-A2ED-03A7DD6095A1}">
      <dgm:prSet phldrT="[Text]"/>
      <dgm:spPr/>
      <dgm:t>
        <a:bodyPr/>
        <a:lstStyle/>
        <a:p>
          <a:r>
            <a:rPr lang="en-US" dirty="0"/>
            <a:t>SAMPLING</a:t>
          </a:r>
        </a:p>
      </dgm:t>
    </dgm:pt>
    <dgm:pt modelId="{D77284C2-5B01-4B4E-A494-B48932372ED2}" type="parTrans" cxnId="{68D6B224-9974-4A1D-B2FB-2111629D69EF}">
      <dgm:prSet/>
      <dgm:spPr/>
      <dgm:t>
        <a:bodyPr/>
        <a:lstStyle/>
        <a:p>
          <a:endParaRPr lang="en-US"/>
        </a:p>
      </dgm:t>
    </dgm:pt>
    <dgm:pt modelId="{9BAA2ED7-B96F-42CA-970A-C8510101C096}" type="sibTrans" cxnId="{68D6B224-9974-4A1D-B2FB-2111629D69EF}">
      <dgm:prSet/>
      <dgm:spPr/>
      <dgm:t>
        <a:bodyPr/>
        <a:lstStyle/>
        <a:p>
          <a:endParaRPr lang="en-US"/>
        </a:p>
      </dgm:t>
    </dgm:pt>
    <dgm:pt modelId="{86284D3C-D2E5-47D4-9D4A-BB434226F940}">
      <dgm:prSet phldrT="[Text]"/>
      <dgm:spPr/>
      <dgm:t>
        <a:bodyPr/>
        <a:lstStyle/>
        <a:p>
          <a:r>
            <a:rPr lang="en-US" dirty="0"/>
            <a:t>Demographics </a:t>
          </a:r>
        </a:p>
      </dgm:t>
    </dgm:pt>
    <dgm:pt modelId="{6AB2E7CC-47C2-4745-A252-8833FDF48B95}" type="parTrans" cxnId="{43DD4AE5-8D67-4382-8EDB-79E5E8D6E882}">
      <dgm:prSet/>
      <dgm:spPr/>
      <dgm:t>
        <a:bodyPr/>
        <a:lstStyle/>
        <a:p>
          <a:endParaRPr lang="en-US" dirty="0"/>
        </a:p>
      </dgm:t>
    </dgm:pt>
    <dgm:pt modelId="{40871D11-EA72-4E07-99B1-B5FD80B2BF23}" type="sibTrans" cxnId="{43DD4AE5-8D67-4382-8EDB-79E5E8D6E882}">
      <dgm:prSet/>
      <dgm:spPr/>
      <dgm:t>
        <a:bodyPr/>
        <a:lstStyle/>
        <a:p>
          <a:endParaRPr lang="en-US"/>
        </a:p>
      </dgm:t>
    </dgm:pt>
    <dgm:pt modelId="{8909FDE6-53AD-4500-85BE-F9B64611723D}">
      <dgm:prSet phldrT="[Text]"/>
      <dgm:spPr/>
      <dgm:t>
        <a:bodyPr/>
        <a:lstStyle/>
        <a:p>
          <a:r>
            <a:rPr lang="en-US" dirty="0"/>
            <a:t>Geography</a:t>
          </a:r>
        </a:p>
      </dgm:t>
    </dgm:pt>
    <dgm:pt modelId="{43BE2AB8-3B09-4E9B-887B-C3B9FC9CCBB5}" type="parTrans" cxnId="{1900692C-9E95-4D1D-A8B7-5E63F8ABC5DA}">
      <dgm:prSet/>
      <dgm:spPr/>
      <dgm:t>
        <a:bodyPr/>
        <a:lstStyle/>
        <a:p>
          <a:endParaRPr lang="en-US" dirty="0"/>
        </a:p>
      </dgm:t>
    </dgm:pt>
    <dgm:pt modelId="{BB55E9BD-CACD-4924-AB40-5504F5DCFA4C}" type="sibTrans" cxnId="{1900692C-9E95-4D1D-A8B7-5E63F8ABC5DA}">
      <dgm:prSet/>
      <dgm:spPr/>
      <dgm:t>
        <a:bodyPr/>
        <a:lstStyle/>
        <a:p>
          <a:endParaRPr lang="en-US"/>
        </a:p>
      </dgm:t>
    </dgm:pt>
    <dgm:pt modelId="{90EBD610-439A-4125-9EE9-C48DD87E151D}">
      <dgm:prSet phldrT="[Text]"/>
      <dgm:spPr/>
      <dgm:t>
        <a:bodyPr/>
        <a:lstStyle/>
        <a:p>
          <a:r>
            <a:rPr lang="en-US" dirty="0"/>
            <a:t>Behavior</a:t>
          </a:r>
        </a:p>
      </dgm:t>
    </dgm:pt>
    <dgm:pt modelId="{A483A76F-1731-4E6C-98B6-759A9C4F2A1D}" type="parTrans" cxnId="{7BA75D03-990A-4089-AD0D-E8E8C19B93C3}">
      <dgm:prSet/>
      <dgm:spPr/>
      <dgm:t>
        <a:bodyPr/>
        <a:lstStyle/>
        <a:p>
          <a:endParaRPr lang="en-US" dirty="0"/>
        </a:p>
      </dgm:t>
    </dgm:pt>
    <dgm:pt modelId="{46BCD990-07E8-4DD2-AAC3-4D7BF26963C0}" type="sibTrans" cxnId="{7BA75D03-990A-4089-AD0D-E8E8C19B93C3}">
      <dgm:prSet/>
      <dgm:spPr/>
      <dgm:t>
        <a:bodyPr/>
        <a:lstStyle/>
        <a:p>
          <a:endParaRPr lang="en-US"/>
        </a:p>
      </dgm:t>
    </dgm:pt>
    <dgm:pt modelId="{B7D2CFF1-75C1-4F0A-B5B1-B01163CB9220}" type="pres">
      <dgm:prSet presAssocID="{687C06B1-6261-4B80-B5EE-499FC8B3685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1849BE-83FD-4077-8F77-B71E4537DA64}" type="pres">
      <dgm:prSet presAssocID="{874D566D-FCEE-4DDF-A2ED-03A7DD6095A1}" presName="root1" presStyleCnt="0"/>
      <dgm:spPr/>
    </dgm:pt>
    <dgm:pt modelId="{8D6C79A4-E3CC-4F97-89D0-8B572476A50E}" type="pres">
      <dgm:prSet presAssocID="{874D566D-FCEE-4DDF-A2ED-03A7DD6095A1}" presName="LevelOneTextNode" presStyleLbl="node0" presStyleIdx="0" presStyleCnt="1">
        <dgm:presLayoutVars>
          <dgm:chPref val="3"/>
        </dgm:presLayoutVars>
      </dgm:prSet>
      <dgm:spPr/>
    </dgm:pt>
    <dgm:pt modelId="{4CB3EE44-6746-4FC8-987C-759CE168E938}" type="pres">
      <dgm:prSet presAssocID="{874D566D-FCEE-4DDF-A2ED-03A7DD6095A1}" presName="level2hierChild" presStyleCnt="0"/>
      <dgm:spPr/>
    </dgm:pt>
    <dgm:pt modelId="{D579505B-BF88-4F7B-95EF-0F306655C3C3}" type="pres">
      <dgm:prSet presAssocID="{6AB2E7CC-47C2-4745-A252-8833FDF48B95}" presName="conn2-1" presStyleLbl="parChTrans1D2" presStyleIdx="0" presStyleCnt="3"/>
      <dgm:spPr/>
    </dgm:pt>
    <dgm:pt modelId="{8EB889A8-6590-4D58-B9D7-407351696BD8}" type="pres">
      <dgm:prSet presAssocID="{6AB2E7CC-47C2-4745-A252-8833FDF48B95}" presName="connTx" presStyleLbl="parChTrans1D2" presStyleIdx="0" presStyleCnt="3"/>
      <dgm:spPr/>
    </dgm:pt>
    <dgm:pt modelId="{ADEBF710-4C33-4788-8875-BA8AF8B5D96E}" type="pres">
      <dgm:prSet presAssocID="{86284D3C-D2E5-47D4-9D4A-BB434226F940}" presName="root2" presStyleCnt="0"/>
      <dgm:spPr/>
    </dgm:pt>
    <dgm:pt modelId="{A3110EBA-D9BE-431F-A095-15D9160A02C9}" type="pres">
      <dgm:prSet presAssocID="{86284D3C-D2E5-47D4-9D4A-BB434226F940}" presName="LevelTwoTextNode" presStyleLbl="node2" presStyleIdx="0" presStyleCnt="3">
        <dgm:presLayoutVars>
          <dgm:chPref val="3"/>
        </dgm:presLayoutVars>
      </dgm:prSet>
      <dgm:spPr/>
    </dgm:pt>
    <dgm:pt modelId="{B66A7498-BCF9-4AF8-BE8A-DD0B1B9791F6}" type="pres">
      <dgm:prSet presAssocID="{86284D3C-D2E5-47D4-9D4A-BB434226F940}" presName="level3hierChild" presStyleCnt="0"/>
      <dgm:spPr/>
    </dgm:pt>
    <dgm:pt modelId="{63CEBC7F-A151-4045-B168-7301F155B1E0}" type="pres">
      <dgm:prSet presAssocID="{43BE2AB8-3B09-4E9B-887B-C3B9FC9CCBB5}" presName="conn2-1" presStyleLbl="parChTrans1D2" presStyleIdx="1" presStyleCnt="3"/>
      <dgm:spPr/>
    </dgm:pt>
    <dgm:pt modelId="{1270E07C-6612-41C3-84DF-2D6CE45AD294}" type="pres">
      <dgm:prSet presAssocID="{43BE2AB8-3B09-4E9B-887B-C3B9FC9CCBB5}" presName="connTx" presStyleLbl="parChTrans1D2" presStyleIdx="1" presStyleCnt="3"/>
      <dgm:spPr/>
    </dgm:pt>
    <dgm:pt modelId="{E5E5F39C-0985-4FCA-B3D8-3A7867EA9212}" type="pres">
      <dgm:prSet presAssocID="{8909FDE6-53AD-4500-85BE-F9B64611723D}" presName="root2" presStyleCnt="0"/>
      <dgm:spPr/>
    </dgm:pt>
    <dgm:pt modelId="{DD6273E0-0183-49F4-AA26-76B39CB26478}" type="pres">
      <dgm:prSet presAssocID="{8909FDE6-53AD-4500-85BE-F9B64611723D}" presName="LevelTwoTextNode" presStyleLbl="node2" presStyleIdx="1" presStyleCnt="3">
        <dgm:presLayoutVars>
          <dgm:chPref val="3"/>
        </dgm:presLayoutVars>
      </dgm:prSet>
      <dgm:spPr/>
    </dgm:pt>
    <dgm:pt modelId="{03C8CE5F-5322-4EA2-AB8B-A337A2B61553}" type="pres">
      <dgm:prSet presAssocID="{8909FDE6-53AD-4500-85BE-F9B64611723D}" presName="level3hierChild" presStyleCnt="0"/>
      <dgm:spPr/>
    </dgm:pt>
    <dgm:pt modelId="{EDCC9F15-0B15-4267-A7CD-370C6A55C5B1}" type="pres">
      <dgm:prSet presAssocID="{A483A76F-1731-4E6C-98B6-759A9C4F2A1D}" presName="conn2-1" presStyleLbl="parChTrans1D2" presStyleIdx="2" presStyleCnt="3"/>
      <dgm:spPr/>
    </dgm:pt>
    <dgm:pt modelId="{7141163A-1A29-4FB0-AFB5-7A8FD6DF7547}" type="pres">
      <dgm:prSet presAssocID="{A483A76F-1731-4E6C-98B6-759A9C4F2A1D}" presName="connTx" presStyleLbl="parChTrans1D2" presStyleIdx="2" presStyleCnt="3"/>
      <dgm:spPr/>
    </dgm:pt>
    <dgm:pt modelId="{3D545782-3BF9-4A3A-9A9D-EC91DC967C9A}" type="pres">
      <dgm:prSet presAssocID="{90EBD610-439A-4125-9EE9-C48DD87E151D}" presName="root2" presStyleCnt="0"/>
      <dgm:spPr/>
    </dgm:pt>
    <dgm:pt modelId="{76FEBDED-70F3-4681-AE0E-7C2B1DFABC8D}" type="pres">
      <dgm:prSet presAssocID="{90EBD610-439A-4125-9EE9-C48DD87E151D}" presName="LevelTwoTextNode" presStyleLbl="node2" presStyleIdx="2" presStyleCnt="3">
        <dgm:presLayoutVars>
          <dgm:chPref val="3"/>
        </dgm:presLayoutVars>
      </dgm:prSet>
      <dgm:spPr/>
    </dgm:pt>
    <dgm:pt modelId="{B8A3B566-A26B-4D5A-BCE1-4F635DC98394}" type="pres">
      <dgm:prSet presAssocID="{90EBD610-439A-4125-9EE9-C48DD87E151D}" presName="level3hierChild" presStyleCnt="0"/>
      <dgm:spPr/>
    </dgm:pt>
  </dgm:ptLst>
  <dgm:cxnLst>
    <dgm:cxn modelId="{7BA75D03-990A-4089-AD0D-E8E8C19B93C3}" srcId="{874D566D-FCEE-4DDF-A2ED-03A7DD6095A1}" destId="{90EBD610-439A-4125-9EE9-C48DD87E151D}" srcOrd="2" destOrd="0" parTransId="{A483A76F-1731-4E6C-98B6-759A9C4F2A1D}" sibTransId="{46BCD990-07E8-4DD2-AAC3-4D7BF26963C0}"/>
    <dgm:cxn modelId="{7F6B421C-234F-489A-B026-985D550E5143}" type="presOf" srcId="{90EBD610-439A-4125-9EE9-C48DD87E151D}" destId="{76FEBDED-70F3-4681-AE0E-7C2B1DFABC8D}" srcOrd="0" destOrd="0" presId="urn:microsoft.com/office/officeart/2008/layout/HorizontalMultiLevelHierarchy"/>
    <dgm:cxn modelId="{68D6B224-9974-4A1D-B2FB-2111629D69EF}" srcId="{687C06B1-6261-4B80-B5EE-499FC8B36859}" destId="{874D566D-FCEE-4DDF-A2ED-03A7DD6095A1}" srcOrd="0" destOrd="0" parTransId="{D77284C2-5B01-4B4E-A494-B48932372ED2}" sibTransId="{9BAA2ED7-B96F-42CA-970A-C8510101C096}"/>
    <dgm:cxn modelId="{1900692C-9E95-4D1D-A8B7-5E63F8ABC5DA}" srcId="{874D566D-FCEE-4DDF-A2ED-03A7DD6095A1}" destId="{8909FDE6-53AD-4500-85BE-F9B64611723D}" srcOrd="1" destOrd="0" parTransId="{43BE2AB8-3B09-4E9B-887B-C3B9FC9CCBB5}" sibTransId="{BB55E9BD-CACD-4924-AB40-5504F5DCFA4C}"/>
    <dgm:cxn modelId="{2E1A023D-58AE-4262-83D9-C34C8374584F}" type="presOf" srcId="{8909FDE6-53AD-4500-85BE-F9B64611723D}" destId="{DD6273E0-0183-49F4-AA26-76B39CB26478}" srcOrd="0" destOrd="0" presId="urn:microsoft.com/office/officeart/2008/layout/HorizontalMultiLevelHierarchy"/>
    <dgm:cxn modelId="{345B2A62-1513-4C41-9ED9-80409B096E61}" type="presOf" srcId="{43BE2AB8-3B09-4E9B-887B-C3B9FC9CCBB5}" destId="{63CEBC7F-A151-4045-B168-7301F155B1E0}" srcOrd="0" destOrd="0" presId="urn:microsoft.com/office/officeart/2008/layout/HorizontalMultiLevelHierarchy"/>
    <dgm:cxn modelId="{83650365-9CD1-4747-A3BC-0EDA589AF2AE}" type="presOf" srcId="{874D566D-FCEE-4DDF-A2ED-03A7DD6095A1}" destId="{8D6C79A4-E3CC-4F97-89D0-8B572476A50E}" srcOrd="0" destOrd="0" presId="urn:microsoft.com/office/officeart/2008/layout/HorizontalMultiLevelHierarchy"/>
    <dgm:cxn modelId="{13F4DE48-17E4-459D-9A71-658DDC1ACB83}" type="presOf" srcId="{687C06B1-6261-4B80-B5EE-499FC8B36859}" destId="{B7D2CFF1-75C1-4F0A-B5B1-B01163CB9220}" srcOrd="0" destOrd="0" presId="urn:microsoft.com/office/officeart/2008/layout/HorizontalMultiLevelHierarchy"/>
    <dgm:cxn modelId="{6207A394-0490-4532-A0EC-6DF24E1B4886}" type="presOf" srcId="{86284D3C-D2E5-47D4-9D4A-BB434226F940}" destId="{A3110EBA-D9BE-431F-A095-15D9160A02C9}" srcOrd="0" destOrd="0" presId="urn:microsoft.com/office/officeart/2008/layout/HorizontalMultiLevelHierarchy"/>
    <dgm:cxn modelId="{3080A2B8-BC23-4E94-946E-47A9E165685A}" type="presOf" srcId="{6AB2E7CC-47C2-4745-A252-8833FDF48B95}" destId="{D579505B-BF88-4F7B-95EF-0F306655C3C3}" srcOrd="0" destOrd="0" presId="urn:microsoft.com/office/officeart/2008/layout/HorizontalMultiLevelHierarchy"/>
    <dgm:cxn modelId="{07316FD8-EA0F-47D0-8D32-A9EBD5FBD4CD}" type="presOf" srcId="{A483A76F-1731-4E6C-98B6-759A9C4F2A1D}" destId="{EDCC9F15-0B15-4267-A7CD-370C6A55C5B1}" srcOrd="0" destOrd="0" presId="urn:microsoft.com/office/officeart/2008/layout/HorizontalMultiLevelHierarchy"/>
    <dgm:cxn modelId="{D65619DF-8DDD-4706-B601-345D16889EA1}" type="presOf" srcId="{A483A76F-1731-4E6C-98B6-759A9C4F2A1D}" destId="{7141163A-1A29-4FB0-AFB5-7A8FD6DF7547}" srcOrd="1" destOrd="0" presId="urn:microsoft.com/office/officeart/2008/layout/HorizontalMultiLevelHierarchy"/>
    <dgm:cxn modelId="{43DD4AE5-8D67-4382-8EDB-79E5E8D6E882}" srcId="{874D566D-FCEE-4DDF-A2ED-03A7DD6095A1}" destId="{86284D3C-D2E5-47D4-9D4A-BB434226F940}" srcOrd="0" destOrd="0" parTransId="{6AB2E7CC-47C2-4745-A252-8833FDF48B95}" sibTransId="{40871D11-EA72-4E07-99B1-B5FD80B2BF23}"/>
    <dgm:cxn modelId="{CC31AFFC-D1F6-4683-BF45-0B7F7A1BBA49}" type="presOf" srcId="{43BE2AB8-3B09-4E9B-887B-C3B9FC9CCBB5}" destId="{1270E07C-6612-41C3-84DF-2D6CE45AD294}" srcOrd="1" destOrd="0" presId="urn:microsoft.com/office/officeart/2008/layout/HorizontalMultiLevelHierarchy"/>
    <dgm:cxn modelId="{0DE193FF-829C-4408-A3B7-EA2558F47F35}" type="presOf" srcId="{6AB2E7CC-47C2-4745-A252-8833FDF48B95}" destId="{8EB889A8-6590-4D58-B9D7-407351696BD8}" srcOrd="1" destOrd="0" presId="urn:microsoft.com/office/officeart/2008/layout/HorizontalMultiLevelHierarchy"/>
    <dgm:cxn modelId="{D0BACF65-F581-4B62-A155-5D48A3DBA983}" type="presParOf" srcId="{B7D2CFF1-75C1-4F0A-B5B1-B01163CB9220}" destId="{9A1849BE-83FD-4077-8F77-B71E4537DA64}" srcOrd="0" destOrd="0" presId="urn:microsoft.com/office/officeart/2008/layout/HorizontalMultiLevelHierarchy"/>
    <dgm:cxn modelId="{8288F996-F68D-4E37-883F-9517CDBB0DAA}" type="presParOf" srcId="{9A1849BE-83FD-4077-8F77-B71E4537DA64}" destId="{8D6C79A4-E3CC-4F97-89D0-8B572476A50E}" srcOrd="0" destOrd="0" presId="urn:microsoft.com/office/officeart/2008/layout/HorizontalMultiLevelHierarchy"/>
    <dgm:cxn modelId="{710D61CE-66CE-4C2B-A41A-F45928BE2A65}" type="presParOf" srcId="{9A1849BE-83FD-4077-8F77-B71E4537DA64}" destId="{4CB3EE44-6746-4FC8-987C-759CE168E938}" srcOrd="1" destOrd="0" presId="urn:microsoft.com/office/officeart/2008/layout/HorizontalMultiLevelHierarchy"/>
    <dgm:cxn modelId="{62B12F8F-AD5B-4E9D-B41E-E78337326E0C}" type="presParOf" srcId="{4CB3EE44-6746-4FC8-987C-759CE168E938}" destId="{D579505B-BF88-4F7B-95EF-0F306655C3C3}" srcOrd="0" destOrd="0" presId="urn:microsoft.com/office/officeart/2008/layout/HorizontalMultiLevelHierarchy"/>
    <dgm:cxn modelId="{A6B73C0A-9055-438C-9F3E-993B36E85BB6}" type="presParOf" srcId="{D579505B-BF88-4F7B-95EF-0F306655C3C3}" destId="{8EB889A8-6590-4D58-B9D7-407351696BD8}" srcOrd="0" destOrd="0" presId="urn:microsoft.com/office/officeart/2008/layout/HorizontalMultiLevelHierarchy"/>
    <dgm:cxn modelId="{A0D5EE1F-C4F9-4964-B4DB-C4408222993E}" type="presParOf" srcId="{4CB3EE44-6746-4FC8-987C-759CE168E938}" destId="{ADEBF710-4C33-4788-8875-BA8AF8B5D96E}" srcOrd="1" destOrd="0" presId="urn:microsoft.com/office/officeart/2008/layout/HorizontalMultiLevelHierarchy"/>
    <dgm:cxn modelId="{40DB916E-E2CE-4363-8CA6-817FAD3F2A8F}" type="presParOf" srcId="{ADEBF710-4C33-4788-8875-BA8AF8B5D96E}" destId="{A3110EBA-D9BE-431F-A095-15D9160A02C9}" srcOrd="0" destOrd="0" presId="urn:microsoft.com/office/officeart/2008/layout/HorizontalMultiLevelHierarchy"/>
    <dgm:cxn modelId="{250F6919-0404-427F-BFF1-2E0CF97593C5}" type="presParOf" srcId="{ADEBF710-4C33-4788-8875-BA8AF8B5D96E}" destId="{B66A7498-BCF9-4AF8-BE8A-DD0B1B9791F6}" srcOrd="1" destOrd="0" presId="urn:microsoft.com/office/officeart/2008/layout/HorizontalMultiLevelHierarchy"/>
    <dgm:cxn modelId="{F0E7909C-3C36-43A1-AD2F-715ABB72E4E2}" type="presParOf" srcId="{4CB3EE44-6746-4FC8-987C-759CE168E938}" destId="{63CEBC7F-A151-4045-B168-7301F155B1E0}" srcOrd="2" destOrd="0" presId="urn:microsoft.com/office/officeart/2008/layout/HorizontalMultiLevelHierarchy"/>
    <dgm:cxn modelId="{C720B77F-5234-49C2-9118-0B9EC6E0920F}" type="presParOf" srcId="{63CEBC7F-A151-4045-B168-7301F155B1E0}" destId="{1270E07C-6612-41C3-84DF-2D6CE45AD294}" srcOrd="0" destOrd="0" presId="urn:microsoft.com/office/officeart/2008/layout/HorizontalMultiLevelHierarchy"/>
    <dgm:cxn modelId="{AAE5CB68-5A56-4FE8-94B6-52D6971C421A}" type="presParOf" srcId="{4CB3EE44-6746-4FC8-987C-759CE168E938}" destId="{E5E5F39C-0985-4FCA-B3D8-3A7867EA9212}" srcOrd="3" destOrd="0" presId="urn:microsoft.com/office/officeart/2008/layout/HorizontalMultiLevelHierarchy"/>
    <dgm:cxn modelId="{323A8630-786E-4839-8B65-8AD8ED123213}" type="presParOf" srcId="{E5E5F39C-0985-4FCA-B3D8-3A7867EA9212}" destId="{DD6273E0-0183-49F4-AA26-76B39CB26478}" srcOrd="0" destOrd="0" presId="urn:microsoft.com/office/officeart/2008/layout/HorizontalMultiLevelHierarchy"/>
    <dgm:cxn modelId="{51B1027F-2A7A-41C5-8DDA-A58D61278B0F}" type="presParOf" srcId="{E5E5F39C-0985-4FCA-B3D8-3A7867EA9212}" destId="{03C8CE5F-5322-4EA2-AB8B-A337A2B61553}" srcOrd="1" destOrd="0" presId="urn:microsoft.com/office/officeart/2008/layout/HorizontalMultiLevelHierarchy"/>
    <dgm:cxn modelId="{2E3C9062-F7EC-42A3-BBDF-E19B85D468EF}" type="presParOf" srcId="{4CB3EE44-6746-4FC8-987C-759CE168E938}" destId="{EDCC9F15-0B15-4267-A7CD-370C6A55C5B1}" srcOrd="4" destOrd="0" presId="urn:microsoft.com/office/officeart/2008/layout/HorizontalMultiLevelHierarchy"/>
    <dgm:cxn modelId="{26B22376-F8EC-47F0-BA6E-B1D0D947F1F7}" type="presParOf" srcId="{EDCC9F15-0B15-4267-A7CD-370C6A55C5B1}" destId="{7141163A-1A29-4FB0-AFB5-7A8FD6DF7547}" srcOrd="0" destOrd="0" presId="urn:microsoft.com/office/officeart/2008/layout/HorizontalMultiLevelHierarchy"/>
    <dgm:cxn modelId="{5FCE2A35-17F1-4A3E-A6B0-3022B041EADA}" type="presParOf" srcId="{4CB3EE44-6746-4FC8-987C-759CE168E938}" destId="{3D545782-3BF9-4A3A-9A9D-EC91DC967C9A}" srcOrd="5" destOrd="0" presId="urn:microsoft.com/office/officeart/2008/layout/HorizontalMultiLevelHierarchy"/>
    <dgm:cxn modelId="{61C34033-BE5C-4A2B-BD33-0AA4AF360B21}" type="presParOf" srcId="{3D545782-3BF9-4A3A-9A9D-EC91DC967C9A}" destId="{76FEBDED-70F3-4681-AE0E-7C2B1DFABC8D}" srcOrd="0" destOrd="0" presId="urn:microsoft.com/office/officeart/2008/layout/HorizontalMultiLevelHierarchy"/>
    <dgm:cxn modelId="{53A4E071-8773-409E-B7E2-0F13405C44C9}" type="presParOf" srcId="{3D545782-3BF9-4A3A-9A9D-EC91DC967C9A}" destId="{B8A3B566-A26B-4D5A-BCE1-4F635DC983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352B2B-DA47-41BB-ABCC-D3A5F31D69D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C8C89F-FA39-4E96-8E8B-987559680BE5}">
      <dgm:prSet custT="1"/>
      <dgm:spPr/>
      <dgm:t>
        <a:bodyPr/>
        <a:lstStyle/>
        <a:p>
          <a:r>
            <a:rPr lang="en-US" sz="2400" dirty="0"/>
            <a:t>Behavioral report</a:t>
          </a:r>
        </a:p>
      </dgm:t>
    </dgm:pt>
    <dgm:pt modelId="{CBAC1A03-431F-49C8-B1F9-C6152C2B25DA}" type="parTrans" cxnId="{AC2B3731-6568-4DD3-AF5C-DE1F6781B76B}">
      <dgm:prSet/>
      <dgm:spPr/>
      <dgm:t>
        <a:bodyPr/>
        <a:lstStyle/>
        <a:p>
          <a:endParaRPr lang="en-US"/>
        </a:p>
      </dgm:t>
    </dgm:pt>
    <dgm:pt modelId="{A20FFCE1-C0DC-4D3B-A9A3-BDF80BCBB217}" type="sibTrans" cxnId="{AC2B3731-6568-4DD3-AF5C-DE1F6781B76B}">
      <dgm:prSet/>
      <dgm:spPr/>
      <dgm:t>
        <a:bodyPr/>
        <a:lstStyle/>
        <a:p>
          <a:endParaRPr lang="en-US"/>
        </a:p>
      </dgm:t>
    </dgm:pt>
    <dgm:pt modelId="{177E5C51-4016-4CC8-896A-67451850C544}">
      <dgm:prSet/>
      <dgm:spPr/>
      <dgm:t>
        <a:bodyPr/>
        <a:lstStyle/>
        <a:p>
          <a:r>
            <a:rPr lang="en-US" dirty="0"/>
            <a:t>Showcases value of data</a:t>
          </a:r>
        </a:p>
      </dgm:t>
    </dgm:pt>
    <dgm:pt modelId="{6BA160CC-FABD-4180-A1C8-7E8E8BA5FD0E}" type="parTrans" cxnId="{BA7C0132-4D90-4596-B94D-AE56B3A97D3A}">
      <dgm:prSet/>
      <dgm:spPr/>
      <dgm:t>
        <a:bodyPr/>
        <a:lstStyle/>
        <a:p>
          <a:endParaRPr lang="en-US"/>
        </a:p>
      </dgm:t>
    </dgm:pt>
    <dgm:pt modelId="{63F31026-3E5E-4A8D-977B-CE9CAD44DE7A}" type="sibTrans" cxnId="{BA7C0132-4D90-4596-B94D-AE56B3A97D3A}">
      <dgm:prSet/>
      <dgm:spPr/>
      <dgm:t>
        <a:bodyPr/>
        <a:lstStyle/>
        <a:p>
          <a:endParaRPr lang="en-US"/>
        </a:p>
      </dgm:t>
    </dgm:pt>
    <dgm:pt modelId="{161D68B1-8740-4D3A-9D95-4934A0253C3E}">
      <dgm:prSet/>
      <dgm:spPr/>
      <dgm:t>
        <a:bodyPr/>
        <a:lstStyle/>
        <a:p>
          <a:r>
            <a:rPr lang="en-US" dirty="0"/>
            <a:t>Provides common foundation for stakeholders to discuss next survey design</a:t>
          </a:r>
        </a:p>
      </dgm:t>
    </dgm:pt>
    <dgm:pt modelId="{5009EEC5-2BDD-4625-BECD-4068D2519797}" type="parTrans" cxnId="{5FFDC97C-DA7A-4E2F-A70E-F530959E5588}">
      <dgm:prSet/>
      <dgm:spPr/>
      <dgm:t>
        <a:bodyPr/>
        <a:lstStyle/>
        <a:p>
          <a:endParaRPr lang="en-US"/>
        </a:p>
      </dgm:t>
    </dgm:pt>
    <dgm:pt modelId="{F1840232-E119-4AE8-8333-A2D92EC86266}" type="sibTrans" cxnId="{5FFDC97C-DA7A-4E2F-A70E-F530959E5588}">
      <dgm:prSet/>
      <dgm:spPr/>
      <dgm:t>
        <a:bodyPr/>
        <a:lstStyle/>
        <a:p>
          <a:endParaRPr lang="en-US"/>
        </a:p>
      </dgm:t>
    </dgm:pt>
    <dgm:pt modelId="{74BDD544-790C-48E4-8289-D57F8D99AC22}">
      <dgm:prSet/>
      <dgm:spPr/>
      <dgm:t>
        <a:bodyPr/>
        <a:lstStyle/>
        <a:p>
          <a:r>
            <a:rPr lang="en-US" dirty="0"/>
            <a:t>Identifies design “flags”</a:t>
          </a:r>
        </a:p>
      </dgm:t>
    </dgm:pt>
    <dgm:pt modelId="{CB31F482-2EF6-4E02-A59E-626E8E012583}" type="parTrans" cxnId="{95362234-7056-41DA-84F6-8BC322E5F975}">
      <dgm:prSet/>
      <dgm:spPr/>
      <dgm:t>
        <a:bodyPr/>
        <a:lstStyle/>
        <a:p>
          <a:endParaRPr lang="en-US"/>
        </a:p>
      </dgm:t>
    </dgm:pt>
    <dgm:pt modelId="{3D8EF727-E187-4187-A2EC-1699DB295997}" type="sibTrans" cxnId="{95362234-7056-41DA-84F6-8BC322E5F975}">
      <dgm:prSet/>
      <dgm:spPr/>
      <dgm:t>
        <a:bodyPr/>
        <a:lstStyle/>
        <a:p>
          <a:endParaRPr lang="en-US"/>
        </a:p>
      </dgm:t>
    </dgm:pt>
    <dgm:pt modelId="{A8A572BF-4869-4823-B2AB-0998FCC1E8F0}">
      <dgm:prSet custT="1"/>
      <dgm:spPr/>
      <dgm:t>
        <a:bodyPr/>
        <a:lstStyle/>
        <a:p>
          <a:r>
            <a:rPr lang="en-US" sz="2400" dirty="0"/>
            <a:t>Oversight committee</a:t>
          </a:r>
        </a:p>
      </dgm:t>
    </dgm:pt>
    <dgm:pt modelId="{7CA1E0BA-15A6-44A7-BFC9-022A749B7C7E}" type="parTrans" cxnId="{770B998F-756A-42CD-AF5D-3CEA65FB9443}">
      <dgm:prSet/>
      <dgm:spPr/>
      <dgm:t>
        <a:bodyPr/>
        <a:lstStyle/>
        <a:p>
          <a:endParaRPr lang="en-US"/>
        </a:p>
      </dgm:t>
    </dgm:pt>
    <dgm:pt modelId="{B4E76115-447A-4AED-A727-929F55801C13}" type="sibTrans" cxnId="{770B998F-756A-42CD-AF5D-3CEA65FB9443}">
      <dgm:prSet/>
      <dgm:spPr/>
      <dgm:t>
        <a:bodyPr/>
        <a:lstStyle/>
        <a:p>
          <a:endParaRPr lang="en-US"/>
        </a:p>
      </dgm:t>
    </dgm:pt>
    <dgm:pt modelId="{C07501E4-94F5-4241-ADC2-BBDCA2B4288C}">
      <dgm:prSet/>
      <dgm:spPr/>
      <dgm:t>
        <a:bodyPr/>
        <a:lstStyle/>
        <a:p>
          <a:r>
            <a:rPr lang="en-US" dirty="0"/>
            <a:t>Ensures content written for non-technical audience</a:t>
          </a:r>
        </a:p>
      </dgm:t>
    </dgm:pt>
    <dgm:pt modelId="{84DD7D88-0D48-4D78-90A8-56BF0F65EB73}" type="parTrans" cxnId="{5EDCB363-1387-476F-A019-E8A503FC5071}">
      <dgm:prSet/>
      <dgm:spPr/>
      <dgm:t>
        <a:bodyPr/>
        <a:lstStyle/>
        <a:p>
          <a:endParaRPr lang="en-US"/>
        </a:p>
      </dgm:t>
    </dgm:pt>
    <dgm:pt modelId="{2F95EF62-7290-454F-AA38-2C390C894440}" type="sibTrans" cxnId="{5EDCB363-1387-476F-A019-E8A503FC5071}">
      <dgm:prSet/>
      <dgm:spPr/>
      <dgm:t>
        <a:bodyPr/>
        <a:lstStyle/>
        <a:p>
          <a:endParaRPr lang="en-US"/>
        </a:p>
      </dgm:t>
    </dgm:pt>
    <dgm:pt modelId="{B7D19986-C1E2-4B2D-B86C-2F24DD4DD164}">
      <dgm:prSet/>
      <dgm:spPr/>
      <dgm:t>
        <a:bodyPr/>
        <a:lstStyle/>
        <a:p>
          <a:r>
            <a:rPr lang="en-US" dirty="0"/>
            <a:t>Clarifies differences in perspective as well as language</a:t>
          </a:r>
        </a:p>
      </dgm:t>
    </dgm:pt>
    <dgm:pt modelId="{65B8392E-A77B-46C6-9B04-1621ED0AFDD3}" type="parTrans" cxnId="{1E5A8C69-9131-4358-9849-972FB891EAC6}">
      <dgm:prSet/>
      <dgm:spPr/>
      <dgm:t>
        <a:bodyPr/>
        <a:lstStyle/>
        <a:p>
          <a:endParaRPr lang="en-US"/>
        </a:p>
      </dgm:t>
    </dgm:pt>
    <dgm:pt modelId="{BC6F785C-6E60-420E-9947-EC57903BA2ED}" type="sibTrans" cxnId="{1E5A8C69-9131-4358-9849-972FB891EAC6}">
      <dgm:prSet/>
      <dgm:spPr/>
      <dgm:t>
        <a:bodyPr/>
        <a:lstStyle/>
        <a:p>
          <a:endParaRPr lang="en-US"/>
        </a:p>
      </dgm:t>
    </dgm:pt>
    <dgm:pt modelId="{39D682D4-EF9D-44E4-9719-0821652F036C}">
      <dgm:prSet custT="1"/>
      <dgm:spPr/>
      <dgm:t>
        <a:bodyPr/>
        <a:lstStyle/>
        <a:p>
          <a:r>
            <a:rPr lang="en-US" sz="2400" dirty="0"/>
            <a:t>Design “Flags”</a:t>
          </a:r>
        </a:p>
      </dgm:t>
    </dgm:pt>
    <dgm:pt modelId="{49E7E411-CC8A-4B91-A650-3542C74C5834}" type="parTrans" cxnId="{2294EAEE-C632-4A30-BD59-3BF3325C60AF}">
      <dgm:prSet/>
      <dgm:spPr/>
      <dgm:t>
        <a:bodyPr/>
        <a:lstStyle/>
        <a:p>
          <a:endParaRPr lang="en-US"/>
        </a:p>
      </dgm:t>
    </dgm:pt>
    <dgm:pt modelId="{62EFB222-05B7-4E6E-9403-D5176CEDCA1C}" type="sibTrans" cxnId="{2294EAEE-C632-4A30-BD59-3BF3325C60AF}">
      <dgm:prSet/>
      <dgm:spPr/>
      <dgm:t>
        <a:bodyPr/>
        <a:lstStyle/>
        <a:p>
          <a:endParaRPr lang="en-US"/>
        </a:p>
      </dgm:t>
    </dgm:pt>
    <dgm:pt modelId="{A68A7303-B445-42E7-BD19-F40679182370}">
      <dgm:prSet/>
      <dgm:spPr/>
      <dgm:t>
        <a:bodyPr/>
        <a:lstStyle/>
        <a:p>
          <a:r>
            <a:rPr lang="en-US" dirty="0"/>
            <a:t>Sample size limitations</a:t>
          </a:r>
        </a:p>
      </dgm:t>
    </dgm:pt>
    <dgm:pt modelId="{5FCA1F20-A2AE-44E5-9EAD-3FC66607EB53}" type="parTrans" cxnId="{90FDD6AD-20E6-4E21-AEAB-232E44E05CDC}">
      <dgm:prSet/>
      <dgm:spPr/>
      <dgm:t>
        <a:bodyPr/>
        <a:lstStyle/>
        <a:p>
          <a:endParaRPr lang="en-US"/>
        </a:p>
      </dgm:t>
    </dgm:pt>
    <dgm:pt modelId="{BF2EBC61-8082-4042-AE62-82CDB2999291}" type="sibTrans" cxnId="{90FDD6AD-20E6-4E21-AEAB-232E44E05CDC}">
      <dgm:prSet/>
      <dgm:spPr/>
      <dgm:t>
        <a:bodyPr/>
        <a:lstStyle/>
        <a:p>
          <a:endParaRPr lang="en-US"/>
        </a:p>
      </dgm:t>
    </dgm:pt>
    <dgm:pt modelId="{BC737874-19D1-4513-93D8-C5811C6D7143}">
      <dgm:prSet/>
      <dgm:spPr/>
      <dgm:t>
        <a:bodyPr/>
        <a:lstStyle/>
        <a:p>
          <a:r>
            <a:rPr lang="en-US" dirty="0"/>
            <a:t>Questions unable to answer (in whole or in part)</a:t>
          </a:r>
        </a:p>
      </dgm:t>
    </dgm:pt>
    <dgm:pt modelId="{B038C8B6-6095-4D68-ABBC-F5A0CFE3A0ED}" type="parTrans" cxnId="{3BC8BFF1-F4FF-4A29-8CBD-48DE31F5A3B2}">
      <dgm:prSet/>
      <dgm:spPr/>
      <dgm:t>
        <a:bodyPr/>
        <a:lstStyle/>
        <a:p>
          <a:endParaRPr lang="en-US"/>
        </a:p>
      </dgm:t>
    </dgm:pt>
    <dgm:pt modelId="{3825548B-9EF7-482C-8F4E-CEEB41EEF218}" type="sibTrans" cxnId="{3BC8BFF1-F4FF-4A29-8CBD-48DE31F5A3B2}">
      <dgm:prSet/>
      <dgm:spPr/>
      <dgm:t>
        <a:bodyPr/>
        <a:lstStyle/>
        <a:p>
          <a:endParaRPr lang="en-US"/>
        </a:p>
      </dgm:t>
    </dgm:pt>
    <dgm:pt modelId="{EEF04B54-7040-4C65-B0E9-30099D0D7116}">
      <dgm:prSet/>
      <dgm:spPr/>
      <dgm:t>
        <a:bodyPr/>
        <a:lstStyle/>
        <a:p>
          <a:r>
            <a:rPr lang="en-US" dirty="0"/>
            <a:t>Behavioral limitations</a:t>
          </a:r>
        </a:p>
      </dgm:t>
    </dgm:pt>
    <dgm:pt modelId="{ABD0CA68-BC49-4E05-B6A0-3FC8B3A6196C}" type="parTrans" cxnId="{262FBAB5-687C-4BD3-84A4-5F94849E1260}">
      <dgm:prSet/>
      <dgm:spPr/>
      <dgm:t>
        <a:bodyPr/>
        <a:lstStyle/>
        <a:p>
          <a:endParaRPr lang="en-US"/>
        </a:p>
      </dgm:t>
    </dgm:pt>
    <dgm:pt modelId="{C5DEB19A-960E-4CE6-BE44-BBB75813F644}" type="sibTrans" cxnId="{262FBAB5-687C-4BD3-84A4-5F94849E1260}">
      <dgm:prSet/>
      <dgm:spPr/>
      <dgm:t>
        <a:bodyPr/>
        <a:lstStyle/>
        <a:p>
          <a:endParaRPr lang="en-US"/>
        </a:p>
      </dgm:t>
    </dgm:pt>
    <dgm:pt modelId="{045E4030-B5A0-42BB-BF60-C8A8BA6576D5}">
      <dgm:prSet/>
      <dgm:spPr/>
      <dgm:t>
        <a:bodyPr/>
        <a:lstStyle/>
        <a:p>
          <a:r>
            <a:rPr lang="en-US" dirty="0"/>
            <a:t>Interaction identifies design “flags”</a:t>
          </a:r>
        </a:p>
      </dgm:t>
    </dgm:pt>
    <dgm:pt modelId="{04FFD5CB-3A40-45AC-A5A1-6D394CE8005A}" type="parTrans" cxnId="{1390A0BE-9F93-4029-B582-7EDA13556EC3}">
      <dgm:prSet/>
      <dgm:spPr/>
      <dgm:t>
        <a:bodyPr/>
        <a:lstStyle/>
        <a:p>
          <a:endParaRPr lang="en-US"/>
        </a:p>
      </dgm:t>
    </dgm:pt>
    <dgm:pt modelId="{52DD467A-E845-47E3-A810-63F63D0EC957}" type="sibTrans" cxnId="{1390A0BE-9F93-4029-B582-7EDA13556EC3}">
      <dgm:prSet/>
      <dgm:spPr/>
      <dgm:t>
        <a:bodyPr/>
        <a:lstStyle/>
        <a:p>
          <a:endParaRPr lang="en-US"/>
        </a:p>
      </dgm:t>
    </dgm:pt>
    <dgm:pt modelId="{2A57887B-6416-49F4-B3E9-5E9DE363DCA7}" type="pres">
      <dgm:prSet presAssocID="{9C352B2B-DA47-41BB-ABCC-D3A5F31D69DC}" presName="Name0" presStyleCnt="0">
        <dgm:presLayoutVars>
          <dgm:dir/>
          <dgm:animLvl val="lvl"/>
          <dgm:resizeHandles val="exact"/>
        </dgm:presLayoutVars>
      </dgm:prSet>
      <dgm:spPr/>
    </dgm:pt>
    <dgm:pt modelId="{36958A04-E398-4D02-96C7-F2C5DEE104AE}" type="pres">
      <dgm:prSet presAssocID="{FBC8C89F-FA39-4E96-8E8B-987559680BE5}" presName="composite" presStyleCnt="0"/>
      <dgm:spPr/>
    </dgm:pt>
    <dgm:pt modelId="{79730000-94E3-47D7-A890-0BDF1E2F288E}" type="pres">
      <dgm:prSet presAssocID="{FBC8C89F-FA39-4E96-8E8B-987559680BE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F3A002D-61C8-4027-8554-5F0E7489257F}" type="pres">
      <dgm:prSet presAssocID="{FBC8C89F-FA39-4E96-8E8B-987559680BE5}" presName="desTx" presStyleLbl="alignAccFollowNode1" presStyleIdx="0" presStyleCnt="3">
        <dgm:presLayoutVars>
          <dgm:bulletEnabled val="1"/>
        </dgm:presLayoutVars>
      </dgm:prSet>
      <dgm:spPr/>
    </dgm:pt>
    <dgm:pt modelId="{90362066-86FC-403C-AAA2-75733A517900}" type="pres">
      <dgm:prSet presAssocID="{A20FFCE1-C0DC-4D3B-A9A3-BDF80BCBB217}" presName="space" presStyleCnt="0"/>
      <dgm:spPr/>
    </dgm:pt>
    <dgm:pt modelId="{428A96AE-2187-48BE-BF3F-823C357BC901}" type="pres">
      <dgm:prSet presAssocID="{A8A572BF-4869-4823-B2AB-0998FCC1E8F0}" presName="composite" presStyleCnt="0"/>
      <dgm:spPr/>
    </dgm:pt>
    <dgm:pt modelId="{B36DE4B4-727D-4815-B6D5-550E8B51785A}" type="pres">
      <dgm:prSet presAssocID="{A8A572BF-4869-4823-B2AB-0998FCC1E8F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A849DBD-C43D-4AC7-810B-DD844AE61E2B}" type="pres">
      <dgm:prSet presAssocID="{A8A572BF-4869-4823-B2AB-0998FCC1E8F0}" presName="desTx" presStyleLbl="alignAccFollowNode1" presStyleIdx="1" presStyleCnt="3">
        <dgm:presLayoutVars>
          <dgm:bulletEnabled val="1"/>
        </dgm:presLayoutVars>
      </dgm:prSet>
      <dgm:spPr/>
    </dgm:pt>
    <dgm:pt modelId="{AAC60391-70F2-402B-ACE5-58F83F91FF3C}" type="pres">
      <dgm:prSet presAssocID="{B4E76115-447A-4AED-A727-929F55801C13}" presName="space" presStyleCnt="0"/>
      <dgm:spPr/>
    </dgm:pt>
    <dgm:pt modelId="{53BD3E49-B5C7-4044-A454-75A1C6C85E15}" type="pres">
      <dgm:prSet presAssocID="{39D682D4-EF9D-44E4-9719-0821652F036C}" presName="composite" presStyleCnt="0"/>
      <dgm:spPr/>
    </dgm:pt>
    <dgm:pt modelId="{B3C7BCC3-FEE4-4E89-86C4-BEF07F6A6B83}" type="pres">
      <dgm:prSet presAssocID="{39D682D4-EF9D-44E4-9719-0821652F036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BEFB468-8511-4A2D-92F3-73FE8CB4DA5A}" type="pres">
      <dgm:prSet presAssocID="{39D682D4-EF9D-44E4-9719-0821652F036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2660717-C465-4A4F-A306-6D17EED9C443}" type="presOf" srcId="{9C352B2B-DA47-41BB-ABCC-D3A5F31D69DC}" destId="{2A57887B-6416-49F4-B3E9-5E9DE363DCA7}" srcOrd="0" destOrd="0" presId="urn:microsoft.com/office/officeart/2005/8/layout/hList1"/>
    <dgm:cxn modelId="{AC2B3731-6568-4DD3-AF5C-DE1F6781B76B}" srcId="{9C352B2B-DA47-41BB-ABCC-D3A5F31D69DC}" destId="{FBC8C89F-FA39-4E96-8E8B-987559680BE5}" srcOrd="0" destOrd="0" parTransId="{CBAC1A03-431F-49C8-B1F9-C6152C2B25DA}" sibTransId="{A20FFCE1-C0DC-4D3B-A9A3-BDF80BCBB217}"/>
    <dgm:cxn modelId="{BA7C0132-4D90-4596-B94D-AE56B3A97D3A}" srcId="{FBC8C89F-FA39-4E96-8E8B-987559680BE5}" destId="{177E5C51-4016-4CC8-896A-67451850C544}" srcOrd="0" destOrd="0" parTransId="{6BA160CC-FABD-4180-A1C8-7E8E8BA5FD0E}" sibTransId="{63F31026-3E5E-4A8D-977B-CE9CAD44DE7A}"/>
    <dgm:cxn modelId="{95362234-7056-41DA-84F6-8BC322E5F975}" srcId="{FBC8C89F-FA39-4E96-8E8B-987559680BE5}" destId="{74BDD544-790C-48E4-8289-D57F8D99AC22}" srcOrd="2" destOrd="0" parTransId="{CB31F482-2EF6-4E02-A59E-626E8E012583}" sibTransId="{3D8EF727-E187-4187-A2EC-1699DB295997}"/>
    <dgm:cxn modelId="{B86A893D-DCC5-4C4C-8008-0029AE9EE018}" type="presOf" srcId="{177E5C51-4016-4CC8-896A-67451850C544}" destId="{6F3A002D-61C8-4027-8554-5F0E7489257F}" srcOrd="0" destOrd="0" presId="urn:microsoft.com/office/officeart/2005/8/layout/hList1"/>
    <dgm:cxn modelId="{3191DA3D-CB96-4882-9266-EA70F0EEEBDA}" type="presOf" srcId="{BC737874-19D1-4513-93D8-C5811C6D7143}" destId="{ABEFB468-8511-4A2D-92F3-73FE8CB4DA5A}" srcOrd="0" destOrd="0" presId="urn:microsoft.com/office/officeart/2005/8/layout/hList1"/>
    <dgm:cxn modelId="{5EDCB363-1387-476F-A019-E8A503FC5071}" srcId="{A8A572BF-4869-4823-B2AB-0998FCC1E8F0}" destId="{C07501E4-94F5-4241-ADC2-BBDCA2B4288C}" srcOrd="0" destOrd="0" parTransId="{84DD7D88-0D48-4D78-90A8-56BF0F65EB73}" sibTransId="{2F95EF62-7290-454F-AA38-2C390C894440}"/>
    <dgm:cxn modelId="{1E5A8C69-9131-4358-9849-972FB891EAC6}" srcId="{A8A572BF-4869-4823-B2AB-0998FCC1E8F0}" destId="{B7D19986-C1E2-4B2D-B86C-2F24DD4DD164}" srcOrd="1" destOrd="0" parTransId="{65B8392E-A77B-46C6-9B04-1621ED0AFDD3}" sibTransId="{BC6F785C-6E60-420E-9947-EC57903BA2ED}"/>
    <dgm:cxn modelId="{CCC6B64A-71F8-4784-A75D-94186F2B59EA}" type="presOf" srcId="{B7D19986-C1E2-4B2D-B86C-2F24DD4DD164}" destId="{9A849DBD-C43D-4AC7-810B-DD844AE61E2B}" srcOrd="0" destOrd="1" presId="urn:microsoft.com/office/officeart/2005/8/layout/hList1"/>
    <dgm:cxn modelId="{F77B2071-D0B1-4A97-8455-5DDDE43A2320}" type="presOf" srcId="{C07501E4-94F5-4241-ADC2-BBDCA2B4288C}" destId="{9A849DBD-C43D-4AC7-810B-DD844AE61E2B}" srcOrd="0" destOrd="0" presId="urn:microsoft.com/office/officeart/2005/8/layout/hList1"/>
    <dgm:cxn modelId="{0D23C051-0B8D-4487-8503-2D6E53A0A95F}" type="presOf" srcId="{161D68B1-8740-4D3A-9D95-4934A0253C3E}" destId="{6F3A002D-61C8-4027-8554-5F0E7489257F}" srcOrd="0" destOrd="1" presId="urn:microsoft.com/office/officeart/2005/8/layout/hList1"/>
    <dgm:cxn modelId="{B8110277-1694-41BF-BDD8-0F054A639E48}" type="presOf" srcId="{A8A572BF-4869-4823-B2AB-0998FCC1E8F0}" destId="{B36DE4B4-727D-4815-B6D5-550E8B51785A}" srcOrd="0" destOrd="0" presId="urn:microsoft.com/office/officeart/2005/8/layout/hList1"/>
    <dgm:cxn modelId="{8F116A57-E992-433B-820E-06E197E5101B}" type="presOf" srcId="{39D682D4-EF9D-44E4-9719-0821652F036C}" destId="{B3C7BCC3-FEE4-4E89-86C4-BEF07F6A6B83}" srcOrd="0" destOrd="0" presId="urn:microsoft.com/office/officeart/2005/8/layout/hList1"/>
    <dgm:cxn modelId="{5FFDC97C-DA7A-4E2F-A70E-F530959E5588}" srcId="{FBC8C89F-FA39-4E96-8E8B-987559680BE5}" destId="{161D68B1-8740-4D3A-9D95-4934A0253C3E}" srcOrd="1" destOrd="0" parTransId="{5009EEC5-2BDD-4625-BECD-4068D2519797}" sibTransId="{F1840232-E119-4AE8-8333-A2D92EC86266}"/>
    <dgm:cxn modelId="{770B998F-756A-42CD-AF5D-3CEA65FB9443}" srcId="{9C352B2B-DA47-41BB-ABCC-D3A5F31D69DC}" destId="{A8A572BF-4869-4823-B2AB-0998FCC1E8F0}" srcOrd="1" destOrd="0" parTransId="{7CA1E0BA-15A6-44A7-BFC9-022A749B7C7E}" sibTransId="{B4E76115-447A-4AED-A727-929F55801C13}"/>
    <dgm:cxn modelId="{223DAE91-4E88-4B62-B6ED-DF0494376AA5}" type="presOf" srcId="{A68A7303-B445-42E7-BD19-F40679182370}" destId="{ABEFB468-8511-4A2D-92F3-73FE8CB4DA5A}" srcOrd="0" destOrd="1" presId="urn:microsoft.com/office/officeart/2005/8/layout/hList1"/>
    <dgm:cxn modelId="{C83419AA-241F-41BB-8972-E8840C55C5B9}" type="presOf" srcId="{045E4030-B5A0-42BB-BF60-C8A8BA6576D5}" destId="{9A849DBD-C43D-4AC7-810B-DD844AE61E2B}" srcOrd="0" destOrd="2" presId="urn:microsoft.com/office/officeart/2005/8/layout/hList1"/>
    <dgm:cxn modelId="{90FDD6AD-20E6-4E21-AEAB-232E44E05CDC}" srcId="{39D682D4-EF9D-44E4-9719-0821652F036C}" destId="{A68A7303-B445-42E7-BD19-F40679182370}" srcOrd="1" destOrd="0" parTransId="{5FCA1F20-A2AE-44E5-9EAD-3FC66607EB53}" sibTransId="{BF2EBC61-8082-4042-AE62-82CDB2999291}"/>
    <dgm:cxn modelId="{262FBAB5-687C-4BD3-84A4-5F94849E1260}" srcId="{39D682D4-EF9D-44E4-9719-0821652F036C}" destId="{EEF04B54-7040-4C65-B0E9-30099D0D7116}" srcOrd="2" destOrd="0" parTransId="{ABD0CA68-BC49-4E05-B6A0-3FC8B3A6196C}" sibTransId="{C5DEB19A-960E-4CE6-BE44-BBB75813F644}"/>
    <dgm:cxn modelId="{302F19BE-2344-407C-8392-90CA81E5E7AA}" type="presOf" srcId="{EEF04B54-7040-4C65-B0E9-30099D0D7116}" destId="{ABEFB468-8511-4A2D-92F3-73FE8CB4DA5A}" srcOrd="0" destOrd="2" presId="urn:microsoft.com/office/officeart/2005/8/layout/hList1"/>
    <dgm:cxn modelId="{1390A0BE-9F93-4029-B582-7EDA13556EC3}" srcId="{A8A572BF-4869-4823-B2AB-0998FCC1E8F0}" destId="{045E4030-B5A0-42BB-BF60-C8A8BA6576D5}" srcOrd="2" destOrd="0" parTransId="{04FFD5CB-3A40-45AC-A5A1-6D394CE8005A}" sibTransId="{52DD467A-E845-47E3-A810-63F63D0EC957}"/>
    <dgm:cxn modelId="{DF2918D8-F5AD-4680-9515-AD2FA0084AF4}" type="presOf" srcId="{74BDD544-790C-48E4-8289-D57F8D99AC22}" destId="{6F3A002D-61C8-4027-8554-5F0E7489257F}" srcOrd="0" destOrd="2" presId="urn:microsoft.com/office/officeart/2005/8/layout/hList1"/>
    <dgm:cxn modelId="{AB2440D8-32DC-472A-9439-181F0E609167}" type="presOf" srcId="{FBC8C89F-FA39-4E96-8E8B-987559680BE5}" destId="{79730000-94E3-47D7-A890-0BDF1E2F288E}" srcOrd="0" destOrd="0" presId="urn:microsoft.com/office/officeart/2005/8/layout/hList1"/>
    <dgm:cxn modelId="{2294EAEE-C632-4A30-BD59-3BF3325C60AF}" srcId="{9C352B2B-DA47-41BB-ABCC-D3A5F31D69DC}" destId="{39D682D4-EF9D-44E4-9719-0821652F036C}" srcOrd="2" destOrd="0" parTransId="{49E7E411-CC8A-4B91-A650-3542C74C5834}" sibTransId="{62EFB222-05B7-4E6E-9403-D5176CEDCA1C}"/>
    <dgm:cxn modelId="{3BC8BFF1-F4FF-4A29-8CBD-48DE31F5A3B2}" srcId="{39D682D4-EF9D-44E4-9719-0821652F036C}" destId="{BC737874-19D1-4513-93D8-C5811C6D7143}" srcOrd="0" destOrd="0" parTransId="{B038C8B6-6095-4D68-ABBC-F5A0CFE3A0ED}" sibTransId="{3825548B-9EF7-482C-8F4E-CEEB41EEF218}"/>
    <dgm:cxn modelId="{E30C1E29-A4AE-496D-84AC-755CCC175EA4}" type="presParOf" srcId="{2A57887B-6416-49F4-B3E9-5E9DE363DCA7}" destId="{36958A04-E398-4D02-96C7-F2C5DEE104AE}" srcOrd="0" destOrd="0" presId="urn:microsoft.com/office/officeart/2005/8/layout/hList1"/>
    <dgm:cxn modelId="{27C49DE1-EF28-4375-9F38-6E3A8CDDFF67}" type="presParOf" srcId="{36958A04-E398-4D02-96C7-F2C5DEE104AE}" destId="{79730000-94E3-47D7-A890-0BDF1E2F288E}" srcOrd="0" destOrd="0" presId="urn:microsoft.com/office/officeart/2005/8/layout/hList1"/>
    <dgm:cxn modelId="{40CECC38-1697-473E-B347-7333849A458E}" type="presParOf" srcId="{36958A04-E398-4D02-96C7-F2C5DEE104AE}" destId="{6F3A002D-61C8-4027-8554-5F0E7489257F}" srcOrd="1" destOrd="0" presId="urn:microsoft.com/office/officeart/2005/8/layout/hList1"/>
    <dgm:cxn modelId="{8C8762EF-ABE8-418B-9E2D-042391EA9D09}" type="presParOf" srcId="{2A57887B-6416-49F4-B3E9-5E9DE363DCA7}" destId="{90362066-86FC-403C-AAA2-75733A517900}" srcOrd="1" destOrd="0" presId="urn:microsoft.com/office/officeart/2005/8/layout/hList1"/>
    <dgm:cxn modelId="{D9F62C47-2B0C-4BE2-9B37-CC79080C4B7A}" type="presParOf" srcId="{2A57887B-6416-49F4-B3E9-5E9DE363DCA7}" destId="{428A96AE-2187-48BE-BF3F-823C357BC901}" srcOrd="2" destOrd="0" presId="urn:microsoft.com/office/officeart/2005/8/layout/hList1"/>
    <dgm:cxn modelId="{C9290932-9AFD-42ED-8EF1-0F5E8C9B2904}" type="presParOf" srcId="{428A96AE-2187-48BE-BF3F-823C357BC901}" destId="{B36DE4B4-727D-4815-B6D5-550E8B51785A}" srcOrd="0" destOrd="0" presId="urn:microsoft.com/office/officeart/2005/8/layout/hList1"/>
    <dgm:cxn modelId="{F4BF1609-98DD-45D4-A687-AF3471E9EF6B}" type="presParOf" srcId="{428A96AE-2187-48BE-BF3F-823C357BC901}" destId="{9A849DBD-C43D-4AC7-810B-DD844AE61E2B}" srcOrd="1" destOrd="0" presId="urn:microsoft.com/office/officeart/2005/8/layout/hList1"/>
    <dgm:cxn modelId="{CA40C138-41A0-44AF-90C4-C3E233A50154}" type="presParOf" srcId="{2A57887B-6416-49F4-B3E9-5E9DE363DCA7}" destId="{AAC60391-70F2-402B-ACE5-58F83F91FF3C}" srcOrd="3" destOrd="0" presId="urn:microsoft.com/office/officeart/2005/8/layout/hList1"/>
    <dgm:cxn modelId="{D12BBB24-224F-41D3-AA75-22309AADF378}" type="presParOf" srcId="{2A57887B-6416-49F4-B3E9-5E9DE363DCA7}" destId="{53BD3E49-B5C7-4044-A454-75A1C6C85E15}" srcOrd="4" destOrd="0" presId="urn:microsoft.com/office/officeart/2005/8/layout/hList1"/>
    <dgm:cxn modelId="{02D2B24C-93A8-409F-9095-6F624334D2ED}" type="presParOf" srcId="{53BD3E49-B5C7-4044-A454-75A1C6C85E15}" destId="{B3C7BCC3-FEE4-4E89-86C4-BEF07F6A6B83}" srcOrd="0" destOrd="0" presId="urn:microsoft.com/office/officeart/2005/8/layout/hList1"/>
    <dgm:cxn modelId="{13CF61C1-ECC5-4E24-9500-F3F76DB2AA68}" type="presParOf" srcId="{53BD3E49-B5C7-4044-A454-75A1C6C85E15}" destId="{ABEFB468-8511-4A2D-92F3-73FE8CB4DA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DC7D6A-B0E3-4C03-9CEE-19ACB3E3FE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66E9F0-7DEE-416C-8C49-352E7058D4CA}">
      <dgm:prSet/>
      <dgm:spPr/>
      <dgm:t>
        <a:bodyPr/>
        <a:lstStyle/>
        <a:p>
          <a:r>
            <a:rPr lang="en-US"/>
            <a:t>Sampling</a:t>
          </a:r>
        </a:p>
      </dgm:t>
    </dgm:pt>
    <dgm:pt modelId="{C8ECBEEC-633E-4622-B913-22EDA691B3D3}" type="parTrans" cxnId="{B517C853-412A-4BA2-8BB3-E2E7BFAE0E17}">
      <dgm:prSet/>
      <dgm:spPr/>
      <dgm:t>
        <a:bodyPr/>
        <a:lstStyle/>
        <a:p>
          <a:endParaRPr lang="en-US"/>
        </a:p>
      </dgm:t>
    </dgm:pt>
    <dgm:pt modelId="{F7A648A3-E681-4225-9244-9AE8828BB116}" type="sibTrans" cxnId="{B517C853-412A-4BA2-8BB3-E2E7BFAE0E17}">
      <dgm:prSet/>
      <dgm:spPr/>
      <dgm:t>
        <a:bodyPr/>
        <a:lstStyle/>
        <a:p>
          <a:endParaRPr lang="en-US"/>
        </a:p>
      </dgm:t>
    </dgm:pt>
    <dgm:pt modelId="{1130551D-0460-404C-9E7B-D8160311AC21}">
      <dgm:prSet/>
      <dgm:spPr/>
      <dgm:t>
        <a:bodyPr/>
        <a:lstStyle/>
        <a:p>
          <a:r>
            <a:rPr lang="en-US"/>
            <a:t>Targeted oversampling (informed by Census Data)</a:t>
          </a:r>
        </a:p>
      </dgm:t>
    </dgm:pt>
    <dgm:pt modelId="{78402F21-F023-4098-81F2-4821164EEF27}" type="parTrans" cxnId="{CA49E651-DF2E-4C17-A415-5FB2F6209B9D}">
      <dgm:prSet/>
      <dgm:spPr/>
      <dgm:t>
        <a:bodyPr/>
        <a:lstStyle/>
        <a:p>
          <a:endParaRPr lang="en-US"/>
        </a:p>
      </dgm:t>
    </dgm:pt>
    <dgm:pt modelId="{51FB8B66-1CD2-4571-9D49-352364CE690D}" type="sibTrans" cxnId="{CA49E651-DF2E-4C17-A415-5FB2F6209B9D}">
      <dgm:prSet/>
      <dgm:spPr/>
      <dgm:t>
        <a:bodyPr/>
        <a:lstStyle/>
        <a:p>
          <a:endParaRPr lang="en-US"/>
        </a:p>
      </dgm:t>
    </dgm:pt>
    <dgm:pt modelId="{97E743EA-C278-4D08-986A-72DD9315B6A4}">
      <dgm:prSet/>
      <dgm:spPr/>
      <dgm:t>
        <a:bodyPr/>
        <a:lstStyle/>
        <a:p>
          <a:r>
            <a:rPr lang="en-US" dirty="0"/>
            <a:t>Social media outreach/ads</a:t>
          </a:r>
        </a:p>
      </dgm:t>
    </dgm:pt>
    <dgm:pt modelId="{79D0F61D-84FE-4BBA-9B54-1800C9FCF0CD}" type="parTrans" cxnId="{EF43AE6E-B60A-498B-83CE-6F1E462F0CAF}">
      <dgm:prSet/>
      <dgm:spPr/>
      <dgm:t>
        <a:bodyPr/>
        <a:lstStyle/>
        <a:p>
          <a:endParaRPr lang="en-US"/>
        </a:p>
      </dgm:t>
    </dgm:pt>
    <dgm:pt modelId="{6914C8EC-E4D4-409E-9EAB-DBCCC782F7AD}" type="sibTrans" cxnId="{EF43AE6E-B60A-498B-83CE-6F1E462F0CAF}">
      <dgm:prSet/>
      <dgm:spPr/>
      <dgm:t>
        <a:bodyPr/>
        <a:lstStyle/>
        <a:p>
          <a:endParaRPr lang="en-US"/>
        </a:p>
      </dgm:t>
    </dgm:pt>
    <dgm:pt modelId="{9AA05FAA-E1F6-4D5A-B9D9-643C769795FB}">
      <dgm:prSet/>
      <dgm:spPr/>
      <dgm:t>
        <a:bodyPr/>
        <a:lstStyle/>
        <a:p>
          <a:r>
            <a:rPr lang="en-US"/>
            <a:t>May need a separate supplemental survey or incorporate secondary data</a:t>
          </a:r>
        </a:p>
      </dgm:t>
    </dgm:pt>
    <dgm:pt modelId="{A44CDC20-A21C-44D0-9BAF-B5C17E5C756A}" type="parTrans" cxnId="{C4C53FE5-C617-414E-B061-0760FAB3B139}">
      <dgm:prSet/>
      <dgm:spPr/>
      <dgm:t>
        <a:bodyPr/>
        <a:lstStyle/>
        <a:p>
          <a:endParaRPr lang="en-US"/>
        </a:p>
      </dgm:t>
    </dgm:pt>
    <dgm:pt modelId="{98E3B811-7A98-477C-8D55-ED177E690110}" type="sibTrans" cxnId="{C4C53FE5-C617-414E-B061-0760FAB3B139}">
      <dgm:prSet/>
      <dgm:spPr/>
      <dgm:t>
        <a:bodyPr/>
        <a:lstStyle/>
        <a:p>
          <a:endParaRPr lang="en-US"/>
        </a:p>
      </dgm:t>
    </dgm:pt>
    <dgm:pt modelId="{79F5210A-9695-47A9-9726-B99DB665905B}">
      <dgm:prSet/>
      <dgm:spPr/>
      <dgm:t>
        <a:bodyPr/>
        <a:lstStyle/>
        <a:p>
          <a:r>
            <a:rPr lang="en-US"/>
            <a:t>Data Elements</a:t>
          </a:r>
        </a:p>
      </dgm:t>
    </dgm:pt>
    <dgm:pt modelId="{7ADBD930-729D-457C-85B0-7BB850E3BBF5}" type="parTrans" cxnId="{00801545-2E44-4E77-AF5B-01A4863E30CE}">
      <dgm:prSet/>
      <dgm:spPr/>
      <dgm:t>
        <a:bodyPr/>
        <a:lstStyle/>
        <a:p>
          <a:endParaRPr lang="en-US"/>
        </a:p>
      </dgm:t>
    </dgm:pt>
    <dgm:pt modelId="{DE2DC2C8-F73A-42FC-9713-B324C02BD0D9}" type="sibTrans" cxnId="{00801545-2E44-4E77-AF5B-01A4863E30CE}">
      <dgm:prSet/>
      <dgm:spPr/>
      <dgm:t>
        <a:bodyPr/>
        <a:lstStyle/>
        <a:p>
          <a:endParaRPr lang="en-US"/>
        </a:p>
      </dgm:t>
    </dgm:pt>
    <dgm:pt modelId="{CC286B97-05CB-4FB2-A8FC-26963FC8A16D}">
      <dgm:prSet/>
      <dgm:spPr/>
      <dgm:t>
        <a:bodyPr/>
        <a:lstStyle/>
        <a:p>
          <a:r>
            <a:rPr lang="en-US"/>
            <a:t>Respondent burden and cost are primary concern</a:t>
          </a:r>
        </a:p>
      </dgm:t>
    </dgm:pt>
    <dgm:pt modelId="{9574594C-72B2-4BBD-8436-F5D74CF20D12}" type="parTrans" cxnId="{1D2E5168-4626-4B49-99EA-B3465738E113}">
      <dgm:prSet/>
      <dgm:spPr/>
      <dgm:t>
        <a:bodyPr/>
        <a:lstStyle/>
        <a:p>
          <a:endParaRPr lang="en-US"/>
        </a:p>
      </dgm:t>
    </dgm:pt>
    <dgm:pt modelId="{DAF99E11-3B5B-4F9C-934F-04335E711690}" type="sibTrans" cxnId="{1D2E5168-4626-4B49-99EA-B3465738E113}">
      <dgm:prSet/>
      <dgm:spPr/>
      <dgm:t>
        <a:bodyPr/>
        <a:lstStyle/>
        <a:p>
          <a:endParaRPr lang="en-US"/>
        </a:p>
      </dgm:t>
    </dgm:pt>
    <dgm:pt modelId="{321AEFEA-CBDC-4E5B-846D-4B47829FDD08}">
      <dgm:prSet/>
      <dgm:spPr/>
      <dgm:t>
        <a:bodyPr/>
        <a:lstStyle/>
        <a:p>
          <a:r>
            <a:rPr lang="en-US" dirty="0"/>
            <a:t>Key sub-groups:  details + universe (income, worker type, low incidence mode users)</a:t>
          </a:r>
        </a:p>
      </dgm:t>
    </dgm:pt>
    <dgm:pt modelId="{32FF78F6-8EBF-4960-BCA6-9AED18CF28F3}" type="parTrans" cxnId="{E70147D6-5436-4077-8FD9-9370A4D36FF7}">
      <dgm:prSet/>
      <dgm:spPr/>
      <dgm:t>
        <a:bodyPr/>
        <a:lstStyle/>
        <a:p>
          <a:endParaRPr lang="en-US"/>
        </a:p>
      </dgm:t>
    </dgm:pt>
    <dgm:pt modelId="{A93FD789-7F25-4CFC-96D3-4721BD6D1522}" type="sibTrans" cxnId="{E70147D6-5436-4077-8FD9-9370A4D36FF7}">
      <dgm:prSet/>
      <dgm:spPr/>
      <dgm:t>
        <a:bodyPr/>
        <a:lstStyle/>
        <a:p>
          <a:endParaRPr lang="en-US"/>
        </a:p>
      </dgm:t>
    </dgm:pt>
    <dgm:pt modelId="{65E7AA18-0CCF-4506-8304-551D0D20621D}">
      <dgm:prSet/>
      <dgm:spPr/>
      <dgm:t>
        <a:bodyPr/>
        <a:lstStyle/>
        <a:p>
          <a:r>
            <a:rPr lang="en-US"/>
            <a:t>Looking forward</a:t>
          </a:r>
        </a:p>
      </dgm:t>
    </dgm:pt>
    <dgm:pt modelId="{80CE048A-CC41-47BF-AEB1-43CAA1006CEF}" type="parTrans" cxnId="{8F6FAB97-0484-429F-A8BC-0E0B6BF06536}">
      <dgm:prSet/>
      <dgm:spPr/>
      <dgm:t>
        <a:bodyPr/>
        <a:lstStyle/>
        <a:p>
          <a:endParaRPr lang="en-US"/>
        </a:p>
      </dgm:t>
    </dgm:pt>
    <dgm:pt modelId="{59CE3D15-1E71-4877-8C82-5CAF69477B6F}" type="sibTrans" cxnId="{8F6FAB97-0484-429F-A8BC-0E0B6BF06536}">
      <dgm:prSet/>
      <dgm:spPr/>
      <dgm:t>
        <a:bodyPr/>
        <a:lstStyle/>
        <a:p>
          <a:endParaRPr lang="en-US"/>
        </a:p>
      </dgm:t>
    </dgm:pt>
    <dgm:pt modelId="{A740F513-7B35-4FBB-9317-D89226B82931}">
      <dgm:prSet/>
      <dgm:spPr/>
      <dgm:t>
        <a:bodyPr/>
        <a:lstStyle/>
        <a:p>
          <a:r>
            <a:rPr lang="en-US"/>
            <a:t>Blurred line between personal and commercial travel</a:t>
          </a:r>
        </a:p>
      </dgm:t>
    </dgm:pt>
    <dgm:pt modelId="{B92AA31C-A33C-4BF5-8176-FED65BD1F5D9}" type="parTrans" cxnId="{4D11E48B-5CB9-4CCF-B0A9-169A1C786CDC}">
      <dgm:prSet/>
      <dgm:spPr/>
      <dgm:t>
        <a:bodyPr/>
        <a:lstStyle/>
        <a:p>
          <a:endParaRPr lang="en-US"/>
        </a:p>
      </dgm:t>
    </dgm:pt>
    <dgm:pt modelId="{F7CFD11B-BD71-4998-BBB7-DBBB220EB9C5}" type="sibTrans" cxnId="{4D11E48B-5CB9-4CCF-B0A9-169A1C786CDC}">
      <dgm:prSet/>
      <dgm:spPr/>
      <dgm:t>
        <a:bodyPr/>
        <a:lstStyle/>
        <a:p>
          <a:endParaRPr lang="en-US"/>
        </a:p>
      </dgm:t>
    </dgm:pt>
    <dgm:pt modelId="{F4BF3E1A-32BB-4ECE-9201-D38A49BCB5A9}">
      <dgm:prSet/>
      <dgm:spPr/>
      <dgm:t>
        <a:bodyPr/>
        <a:lstStyle/>
        <a:p>
          <a:r>
            <a:rPr lang="en-US"/>
            <a:t>“Softer” statistics (equality between probability and non-probability samples)</a:t>
          </a:r>
        </a:p>
      </dgm:t>
    </dgm:pt>
    <dgm:pt modelId="{F502345C-8D58-460F-9FB4-16852E2EACA9}" type="parTrans" cxnId="{74CDF55D-848D-477A-8F31-1DC014F80B8D}">
      <dgm:prSet/>
      <dgm:spPr/>
      <dgm:t>
        <a:bodyPr/>
        <a:lstStyle/>
        <a:p>
          <a:endParaRPr lang="en-US"/>
        </a:p>
      </dgm:t>
    </dgm:pt>
    <dgm:pt modelId="{8D47A679-D176-49AA-AEE6-EE6EB56C57E3}" type="sibTrans" cxnId="{74CDF55D-848D-477A-8F31-1DC014F80B8D}">
      <dgm:prSet/>
      <dgm:spPr/>
      <dgm:t>
        <a:bodyPr/>
        <a:lstStyle/>
        <a:p>
          <a:endParaRPr lang="en-US"/>
        </a:p>
      </dgm:t>
    </dgm:pt>
    <dgm:pt modelId="{29658EDC-AD24-4885-8451-4D559345DBED}">
      <dgm:prSet/>
      <dgm:spPr/>
      <dgm:t>
        <a:bodyPr/>
        <a:lstStyle/>
        <a:p>
          <a:r>
            <a:rPr lang="en-US"/>
            <a:t>Data fusion between survey and passive data</a:t>
          </a:r>
        </a:p>
      </dgm:t>
    </dgm:pt>
    <dgm:pt modelId="{63E00899-4D62-473C-A7ED-A430790464BF}" type="parTrans" cxnId="{C324CE18-43C7-4FA1-B851-6FDF7A3F9260}">
      <dgm:prSet/>
      <dgm:spPr/>
      <dgm:t>
        <a:bodyPr/>
        <a:lstStyle/>
        <a:p>
          <a:endParaRPr lang="en-US"/>
        </a:p>
      </dgm:t>
    </dgm:pt>
    <dgm:pt modelId="{DB322651-4BC5-4EAD-9A66-73E1BD41412E}" type="sibTrans" cxnId="{C324CE18-43C7-4FA1-B851-6FDF7A3F9260}">
      <dgm:prSet/>
      <dgm:spPr/>
      <dgm:t>
        <a:bodyPr/>
        <a:lstStyle/>
        <a:p>
          <a:endParaRPr lang="en-US"/>
        </a:p>
      </dgm:t>
    </dgm:pt>
    <dgm:pt modelId="{AEB5B4A8-6868-4021-8232-37EE253845BF}" type="pres">
      <dgm:prSet presAssocID="{C6DC7D6A-B0E3-4C03-9CEE-19ACB3E3FE9C}" presName="linear" presStyleCnt="0">
        <dgm:presLayoutVars>
          <dgm:animLvl val="lvl"/>
          <dgm:resizeHandles val="exact"/>
        </dgm:presLayoutVars>
      </dgm:prSet>
      <dgm:spPr/>
    </dgm:pt>
    <dgm:pt modelId="{A4AE432D-1540-4C44-A6CB-E6CB3A145CC9}" type="pres">
      <dgm:prSet presAssocID="{5966E9F0-7DEE-416C-8C49-352E7058D4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FFD269-A08F-4051-9246-C77A4CD2EBA5}" type="pres">
      <dgm:prSet presAssocID="{5966E9F0-7DEE-416C-8C49-352E7058D4CA}" presName="childText" presStyleLbl="revTx" presStyleIdx="0" presStyleCnt="3">
        <dgm:presLayoutVars>
          <dgm:bulletEnabled val="1"/>
        </dgm:presLayoutVars>
      </dgm:prSet>
      <dgm:spPr/>
    </dgm:pt>
    <dgm:pt modelId="{70EF14B1-11F7-40C5-A5AF-4CEAE97F4427}" type="pres">
      <dgm:prSet presAssocID="{79F5210A-9695-47A9-9726-B99DB66590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4A83BD9-042F-4630-9CAD-492D26CFCCE6}" type="pres">
      <dgm:prSet presAssocID="{79F5210A-9695-47A9-9726-B99DB665905B}" presName="childText" presStyleLbl="revTx" presStyleIdx="1" presStyleCnt="3">
        <dgm:presLayoutVars>
          <dgm:bulletEnabled val="1"/>
        </dgm:presLayoutVars>
      </dgm:prSet>
      <dgm:spPr/>
    </dgm:pt>
    <dgm:pt modelId="{EC7AC3C6-7395-45CA-92B6-1A582F9355B8}" type="pres">
      <dgm:prSet presAssocID="{65E7AA18-0CCF-4506-8304-551D0D20621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CA1C542-80F4-4525-920F-5CD939AA66F8}" type="pres">
      <dgm:prSet presAssocID="{65E7AA18-0CCF-4506-8304-551D0D20621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324CE18-43C7-4FA1-B851-6FDF7A3F9260}" srcId="{65E7AA18-0CCF-4506-8304-551D0D20621D}" destId="{29658EDC-AD24-4885-8451-4D559345DBED}" srcOrd="2" destOrd="0" parTransId="{63E00899-4D62-473C-A7ED-A430790464BF}" sibTransId="{DB322651-4BC5-4EAD-9A66-73E1BD41412E}"/>
    <dgm:cxn modelId="{F3B8FC3B-5F63-4DCD-B73E-A49BD7269567}" type="presOf" srcId="{C6DC7D6A-B0E3-4C03-9CEE-19ACB3E3FE9C}" destId="{AEB5B4A8-6868-4021-8232-37EE253845BF}" srcOrd="0" destOrd="0" presId="urn:microsoft.com/office/officeart/2005/8/layout/vList2"/>
    <dgm:cxn modelId="{74CDF55D-848D-477A-8F31-1DC014F80B8D}" srcId="{65E7AA18-0CCF-4506-8304-551D0D20621D}" destId="{F4BF3E1A-32BB-4ECE-9201-D38A49BCB5A9}" srcOrd="1" destOrd="0" parTransId="{F502345C-8D58-460F-9FB4-16852E2EACA9}" sibTransId="{8D47A679-D176-49AA-AEE6-EE6EB56C57E3}"/>
    <dgm:cxn modelId="{EC611041-ECBD-4A61-AC34-C5317F11D7B3}" type="presOf" srcId="{29658EDC-AD24-4885-8451-4D559345DBED}" destId="{5CA1C542-80F4-4525-920F-5CD939AA66F8}" srcOrd="0" destOrd="2" presId="urn:microsoft.com/office/officeart/2005/8/layout/vList2"/>
    <dgm:cxn modelId="{75EE0464-F9B6-428A-866A-9EB9D032A009}" type="presOf" srcId="{321AEFEA-CBDC-4E5B-846D-4B47829FDD08}" destId="{44A83BD9-042F-4630-9CAD-492D26CFCCE6}" srcOrd="0" destOrd="1" presId="urn:microsoft.com/office/officeart/2005/8/layout/vList2"/>
    <dgm:cxn modelId="{00801545-2E44-4E77-AF5B-01A4863E30CE}" srcId="{C6DC7D6A-B0E3-4C03-9CEE-19ACB3E3FE9C}" destId="{79F5210A-9695-47A9-9726-B99DB665905B}" srcOrd="1" destOrd="0" parTransId="{7ADBD930-729D-457C-85B0-7BB850E3BBF5}" sibTransId="{DE2DC2C8-F73A-42FC-9713-B324C02BD0D9}"/>
    <dgm:cxn modelId="{1D2E5168-4626-4B49-99EA-B3465738E113}" srcId="{79F5210A-9695-47A9-9726-B99DB665905B}" destId="{CC286B97-05CB-4FB2-A8FC-26963FC8A16D}" srcOrd="0" destOrd="0" parTransId="{9574594C-72B2-4BBD-8436-F5D74CF20D12}" sibTransId="{DAF99E11-3B5B-4F9C-934F-04335E711690}"/>
    <dgm:cxn modelId="{7FBED46D-3D2E-48FE-B641-C83798C7EC1D}" type="presOf" srcId="{CC286B97-05CB-4FB2-A8FC-26963FC8A16D}" destId="{44A83BD9-042F-4630-9CAD-492D26CFCCE6}" srcOrd="0" destOrd="0" presId="urn:microsoft.com/office/officeart/2005/8/layout/vList2"/>
    <dgm:cxn modelId="{EF43AE6E-B60A-498B-83CE-6F1E462F0CAF}" srcId="{5966E9F0-7DEE-416C-8C49-352E7058D4CA}" destId="{97E743EA-C278-4D08-986A-72DD9315B6A4}" srcOrd="1" destOrd="0" parTransId="{79D0F61D-84FE-4BBA-9B54-1800C9FCF0CD}" sibTransId="{6914C8EC-E4D4-409E-9EAB-DBCCC782F7AD}"/>
    <dgm:cxn modelId="{CA49E651-DF2E-4C17-A415-5FB2F6209B9D}" srcId="{5966E9F0-7DEE-416C-8C49-352E7058D4CA}" destId="{1130551D-0460-404C-9E7B-D8160311AC21}" srcOrd="0" destOrd="0" parTransId="{78402F21-F023-4098-81F2-4821164EEF27}" sibTransId="{51FB8B66-1CD2-4571-9D49-352364CE690D}"/>
    <dgm:cxn modelId="{B517C853-412A-4BA2-8BB3-E2E7BFAE0E17}" srcId="{C6DC7D6A-B0E3-4C03-9CEE-19ACB3E3FE9C}" destId="{5966E9F0-7DEE-416C-8C49-352E7058D4CA}" srcOrd="0" destOrd="0" parTransId="{C8ECBEEC-633E-4622-B913-22EDA691B3D3}" sibTransId="{F7A648A3-E681-4225-9244-9AE8828BB116}"/>
    <dgm:cxn modelId="{F1044775-3CF5-4BEB-9535-41AA6B7500F4}" type="presOf" srcId="{5966E9F0-7DEE-416C-8C49-352E7058D4CA}" destId="{A4AE432D-1540-4C44-A6CB-E6CB3A145CC9}" srcOrd="0" destOrd="0" presId="urn:microsoft.com/office/officeart/2005/8/layout/vList2"/>
    <dgm:cxn modelId="{D5820682-7768-40C9-A936-DDC231100128}" type="presOf" srcId="{A740F513-7B35-4FBB-9317-D89226B82931}" destId="{5CA1C542-80F4-4525-920F-5CD939AA66F8}" srcOrd="0" destOrd="0" presId="urn:microsoft.com/office/officeart/2005/8/layout/vList2"/>
    <dgm:cxn modelId="{E87FE48A-D14E-42B0-A98C-1D0CB0F3B2E4}" type="presOf" srcId="{F4BF3E1A-32BB-4ECE-9201-D38A49BCB5A9}" destId="{5CA1C542-80F4-4525-920F-5CD939AA66F8}" srcOrd="0" destOrd="1" presId="urn:microsoft.com/office/officeart/2005/8/layout/vList2"/>
    <dgm:cxn modelId="{4D11E48B-5CB9-4CCF-B0A9-169A1C786CDC}" srcId="{65E7AA18-0CCF-4506-8304-551D0D20621D}" destId="{A740F513-7B35-4FBB-9317-D89226B82931}" srcOrd="0" destOrd="0" parTransId="{B92AA31C-A33C-4BF5-8176-FED65BD1F5D9}" sibTransId="{F7CFD11B-BD71-4998-BBB7-DBBB220EB9C5}"/>
    <dgm:cxn modelId="{8F6FAB97-0484-429F-A8BC-0E0B6BF06536}" srcId="{C6DC7D6A-B0E3-4C03-9CEE-19ACB3E3FE9C}" destId="{65E7AA18-0CCF-4506-8304-551D0D20621D}" srcOrd="2" destOrd="0" parTransId="{80CE048A-CC41-47BF-AEB1-43CAA1006CEF}" sibTransId="{59CE3D15-1E71-4877-8C82-5CAF69477B6F}"/>
    <dgm:cxn modelId="{3E44C7A7-D4B8-4224-A5F6-E3E5D190BCE2}" type="presOf" srcId="{9AA05FAA-E1F6-4D5A-B9D9-643C769795FB}" destId="{64FFD269-A08F-4051-9246-C77A4CD2EBA5}" srcOrd="0" destOrd="2" presId="urn:microsoft.com/office/officeart/2005/8/layout/vList2"/>
    <dgm:cxn modelId="{50FA8FC4-938D-46CE-BEE7-CF006F710A61}" type="presOf" srcId="{1130551D-0460-404C-9E7B-D8160311AC21}" destId="{64FFD269-A08F-4051-9246-C77A4CD2EBA5}" srcOrd="0" destOrd="0" presId="urn:microsoft.com/office/officeart/2005/8/layout/vList2"/>
    <dgm:cxn modelId="{508D8DC7-5ACD-4125-B26C-B95DF19D63B3}" type="presOf" srcId="{79F5210A-9695-47A9-9726-B99DB665905B}" destId="{70EF14B1-11F7-40C5-A5AF-4CEAE97F4427}" srcOrd="0" destOrd="0" presId="urn:microsoft.com/office/officeart/2005/8/layout/vList2"/>
    <dgm:cxn modelId="{E70147D6-5436-4077-8FD9-9370A4D36FF7}" srcId="{79F5210A-9695-47A9-9726-B99DB665905B}" destId="{321AEFEA-CBDC-4E5B-846D-4B47829FDD08}" srcOrd="1" destOrd="0" parTransId="{32FF78F6-8EBF-4960-BCA6-9AED18CF28F3}" sibTransId="{A93FD789-7F25-4CFC-96D3-4721BD6D1522}"/>
    <dgm:cxn modelId="{5B3E10D8-A17B-4488-B54B-176695245648}" type="presOf" srcId="{65E7AA18-0CCF-4506-8304-551D0D20621D}" destId="{EC7AC3C6-7395-45CA-92B6-1A582F9355B8}" srcOrd="0" destOrd="0" presId="urn:microsoft.com/office/officeart/2005/8/layout/vList2"/>
    <dgm:cxn modelId="{C4C53FE5-C617-414E-B061-0760FAB3B139}" srcId="{5966E9F0-7DEE-416C-8C49-352E7058D4CA}" destId="{9AA05FAA-E1F6-4D5A-B9D9-643C769795FB}" srcOrd="2" destOrd="0" parTransId="{A44CDC20-A21C-44D0-9BAF-B5C17E5C756A}" sibTransId="{98E3B811-7A98-477C-8D55-ED177E690110}"/>
    <dgm:cxn modelId="{2A4441F9-8008-430B-9D2A-AA79A076AADA}" type="presOf" srcId="{97E743EA-C278-4D08-986A-72DD9315B6A4}" destId="{64FFD269-A08F-4051-9246-C77A4CD2EBA5}" srcOrd="0" destOrd="1" presId="urn:microsoft.com/office/officeart/2005/8/layout/vList2"/>
    <dgm:cxn modelId="{CD0B6B3E-9E31-494F-AF97-A7EAC43A6ADA}" type="presParOf" srcId="{AEB5B4A8-6868-4021-8232-37EE253845BF}" destId="{A4AE432D-1540-4C44-A6CB-E6CB3A145CC9}" srcOrd="0" destOrd="0" presId="urn:microsoft.com/office/officeart/2005/8/layout/vList2"/>
    <dgm:cxn modelId="{A1C44BE7-4BC9-4743-8F64-2EF41692347B}" type="presParOf" srcId="{AEB5B4A8-6868-4021-8232-37EE253845BF}" destId="{64FFD269-A08F-4051-9246-C77A4CD2EBA5}" srcOrd="1" destOrd="0" presId="urn:microsoft.com/office/officeart/2005/8/layout/vList2"/>
    <dgm:cxn modelId="{9192C9F7-16AE-4F2D-A8F2-C40A77C8B839}" type="presParOf" srcId="{AEB5B4A8-6868-4021-8232-37EE253845BF}" destId="{70EF14B1-11F7-40C5-A5AF-4CEAE97F4427}" srcOrd="2" destOrd="0" presId="urn:microsoft.com/office/officeart/2005/8/layout/vList2"/>
    <dgm:cxn modelId="{23D2338F-5900-45EC-8EC5-760D1CCB175E}" type="presParOf" srcId="{AEB5B4A8-6868-4021-8232-37EE253845BF}" destId="{44A83BD9-042F-4630-9CAD-492D26CFCCE6}" srcOrd="3" destOrd="0" presId="urn:microsoft.com/office/officeart/2005/8/layout/vList2"/>
    <dgm:cxn modelId="{5E4A2149-E922-4478-B098-2EEC9164E6B7}" type="presParOf" srcId="{AEB5B4A8-6868-4021-8232-37EE253845BF}" destId="{EC7AC3C6-7395-45CA-92B6-1A582F9355B8}" srcOrd="4" destOrd="0" presId="urn:microsoft.com/office/officeart/2005/8/layout/vList2"/>
    <dgm:cxn modelId="{4EA282B6-7F5C-4399-BDF1-0DCD77E7DED6}" type="presParOf" srcId="{AEB5B4A8-6868-4021-8232-37EE253845BF}" destId="{5CA1C542-80F4-4525-920F-5CD939AA66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1807D-918B-4D69-A7CD-FCA895F1F500}">
      <dsp:nvSpPr>
        <dsp:cNvPr id="0" name=""/>
        <dsp:cNvSpPr/>
      </dsp:nvSpPr>
      <dsp:spPr>
        <a:xfrm>
          <a:off x="42355" y="169541"/>
          <a:ext cx="1248183" cy="12481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B0A6A-064F-43AB-9AA6-351EB0B71DB1}">
      <dsp:nvSpPr>
        <dsp:cNvPr id="0" name=""/>
        <dsp:cNvSpPr/>
      </dsp:nvSpPr>
      <dsp:spPr>
        <a:xfrm>
          <a:off x="304474" y="431659"/>
          <a:ext cx="723946" cy="7239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0F069-6B9B-4263-ACDF-8E00DCE7BBE2}">
      <dsp:nvSpPr>
        <dsp:cNvPr id="0" name=""/>
        <dsp:cNvSpPr/>
      </dsp:nvSpPr>
      <dsp:spPr>
        <a:xfrm>
          <a:off x="1558007" y="169541"/>
          <a:ext cx="2942147" cy="1248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Background</a:t>
          </a:r>
        </a:p>
      </dsp:txBody>
      <dsp:txXfrm>
        <a:off x="1558007" y="169541"/>
        <a:ext cx="2942147" cy="1248183"/>
      </dsp:txXfrm>
    </dsp:sp>
    <dsp:sp modelId="{BFD2E564-656F-4BD6-94F2-B56E1023949B}">
      <dsp:nvSpPr>
        <dsp:cNvPr id="0" name=""/>
        <dsp:cNvSpPr/>
      </dsp:nvSpPr>
      <dsp:spPr>
        <a:xfrm>
          <a:off x="5012801" y="169541"/>
          <a:ext cx="1248183" cy="12481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E4AEC-27E6-450D-A6A1-49C8BCA1E120}">
      <dsp:nvSpPr>
        <dsp:cNvPr id="0" name=""/>
        <dsp:cNvSpPr/>
      </dsp:nvSpPr>
      <dsp:spPr>
        <a:xfrm>
          <a:off x="5274920" y="431659"/>
          <a:ext cx="723946" cy="7239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65420-0125-493F-9F77-9A6E2B160BE7}">
      <dsp:nvSpPr>
        <dsp:cNvPr id="0" name=""/>
        <dsp:cNvSpPr/>
      </dsp:nvSpPr>
      <dsp:spPr>
        <a:xfrm>
          <a:off x="6528453" y="169541"/>
          <a:ext cx="2942147" cy="1248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Report Goals</a:t>
          </a:r>
        </a:p>
      </dsp:txBody>
      <dsp:txXfrm>
        <a:off x="6528453" y="169541"/>
        <a:ext cx="2942147" cy="1248183"/>
      </dsp:txXfrm>
    </dsp:sp>
    <dsp:sp modelId="{A6C992D6-39B1-423A-A6E6-A5F58B0B8479}">
      <dsp:nvSpPr>
        <dsp:cNvPr id="0" name=""/>
        <dsp:cNvSpPr/>
      </dsp:nvSpPr>
      <dsp:spPr>
        <a:xfrm>
          <a:off x="42355" y="1998479"/>
          <a:ext cx="1248183" cy="12481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14E44-E93D-4A76-B890-6219D02142FE}">
      <dsp:nvSpPr>
        <dsp:cNvPr id="0" name=""/>
        <dsp:cNvSpPr/>
      </dsp:nvSpPr>
      <dsp:spPr>
        <a:xfrm>
          <a:off x="304474" y="2260598"/>
          <a:ext cx="723946" cy="7239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71DA3-7911-444C-9111-5FD23CF64F81}">
      <dsp:nvSpPr>
        <dsp:cNvPr id="0" name=""/>
        <dsp:cNvSpPr/>
      </dsp:nvSpPr>
      <dsp:spPr>
        <a:xfrm>
          <a:off x="1558007" y="1998479"/>
          <a:ext cx="2942147" cy="1248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Design “Flags”</a:t>
          </a:r>
        </a:p>
      </dsp:txBody>
      <dsp:txXfrm>
        <a:off x="1558007" y="1998479"/>
        <a:ext cx="2942147" cy="1248183"/>
      </dsp:txXfrm>
    </dsp:sp>
    <dsp:sp modelId="{CD5E9C2F-7479-47B6-8D20-E968B50F8618}">
      <dsp:nvSpPr>
        <dsp:cNvPr id="0" name=""/>
        <dsp:cNvSpPr/>
      </dsp:nvSpPr>
      <dsp:spPr>
        <a:xfrm>
          <a:off x="5012801" y="1998479"/>
          <a:ext cx="1248183" cy="12481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C24D9-7B63-43C9-9238-467F24265420}">
      <dsp:nvSpPr>
        <dsp:cNvPr id="0" name=""/>
        <dsp:cNvSpPr/>
      </dsp:nvSpPr>
      <dsp:spPr>
        <a:xfrm>
          <a:off x="5274920" y="2260598"/>
          <a:ext cx="723946" cy="7239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A86A9-D82D-4BC1-81E6-36126416A2A3}">
      <dsp:nvSpPr>
        <dsp:cNvPr id="0" name=""/>
        <dsp:cNvSpPr/>
      </dsp:nvSpPr>
      <dsp:spPr>
        <a:xfrm>
          <a:off x="6528453" y="1998479"/>
          <a:ext cx="2942147" cy="1248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Recommendations</a:t>
          </a:r>
        </a:p>
      </dsp:txBody>
      <dsp:txXfrm>
        <a:off x="6528453" y="1998479"/>
        <a:ext cx="2942147" cy="1248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815AC-FB98-4721-9874-27E6BE6B6472}">
      <dsp:nvSpPr>
        <dsp:cNvPr id="0" name=""/>
        <dsp:cNvSpPr/>
      </dsp:nvSpPr>
      <dsp:spPr>
        <a:xfrm>
          <a:off x="0" y="510484"/>
          <a:ext cx="10257561" cy="406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101" tIns="624840" rIns="796101" bIns="2133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accent2"/>
              </a:solidFill>
            </a:rPr>
            <a:t>Mix of technical and non-technical staff</a:t>
          </a:r>
        </a:p>
        <a:p>
          <a:pPr marL="571500" lvl="2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Technical = separate documentation, key definitions in call-out boxes/footnotes</a:t>
          </a:r>
        </a:p>
        <a:p>
          <a:pPr marL="571500" lvl="2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Non- technical = “right” level of detail for audience + visualization, clarify technical jargon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accent2"/>
              </a:solidFill>
            </a:rPr>
            <a:t>Mix of experience with OHAS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>
              <a:solidFill>
                <a:schemeClr val="accent2"/>
              </a:solidFill>
            </a:rPr>
            <a:t>Mix of needs leads to identification of design “flags”</a:t>
          </a:r>
          <a:endParaRPr lang="en-US" sz="3000" kern="1200" dirty="0"/>
        </a:p>
      </dsp:txBody>
      <dsp:txXfrm>
        <a:off x="0" y="510484"/>
        <a:ext cx="10257561" cy="4063500"/>
      </dsp:txXfrm>
    </dsp:sp>
    <dsp:sp modelId="{CCE5315E-77D3-49A0-A0D2-BEB215732FB7}">
      <dsp:nvSpPr>
        <dsp:cNvPr id="0" name=""/>
        <dsp:cNvSpPr/>
      </dsp:nvSpPr>
      <dsp:spPr>
        <a:xfrm>
          <a:off x="540265" y="132997"/>
          <a:ext cx="718029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398" tIns="0" rIns="271398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Interaction Effects</a:t>
          </a:r>
        </a:p>
      </dsp:txBody>
      <dsp:txXfrm>
        <a:off x="583496" y="176228"/>
        <a:ext cx="7093830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B14A4-03B6-4BD1-8A8B-49069616402F}">
      <dsp:nvSpPr>
        <dsp:cNvPr id="0" name=""/>
        <dsp:cNvSpPr/>
      </dsp:nvSpPr>
      <dsp:spPr>
        <a:xfrm rot="5400000">
          <a:off x="-239511" y="244032"/>
          <a:ext cx="1596743" cy="11177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Sampling Frame</a:t>
          </a:r>
        </a:p>
      </dsp:txBody>
      <dsp:txXfrm rot="-5400000">
        <a:off x="1" y="563380"/>
        <a:ext cx="1117720" cy="479023"/>
      </dsp:txXfrm>
    </dsp:sp>
    <dsp:sp modelId="{997827D1-E12F-47A7-8141-15EBBDDE230F}">
      <dsp:nvSpPr>
        <dsp:cNvPr id="0" name=""/>
        <dsp:cNvSpPr/>
      </dsp:nvSpPr>
      <dsp:spPr>
        <a:xfrm rot="5400000">
          <a:off x="5240578" y="-4118337"/>
          <a:ext cx="1038428" cy="9284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None/>
          </a:pPr>
          <a:r>
            <a:rPr lang="en-US" sz="3000" kern="1200" dirty="0"/>
            <a:t>Residential ABS limits story </a:t>
          </a:r>
          <a:r>
            <a:rPr lang="en-US" sz="3000" kern="1200" dirty="0">
              <a:sym typeface="Wingdings" panose="05000000000000000000" pitchFamily="2" charset="2"/>
            </a:rPr>
            <a:t>(excludes group quarters - military, university, elderly, etc.)</a:t>
          </a:r>
          <a:endParaRPr lang="en-US" sz="3000" kern="1200" dirty="0"/>
        </a:p>
      </dsp:txBody>
      <dsp:txXfrm rot="-5400000">
        <a:off x="1117720" y="55213"/>
        <a:ext cx="9233453" cy="937044"/>
      </dsp:txXfrm>
    </dsp:sp>
    <dsp:sp modelId="{83320D8F-0177-4DD2-A3C2-E0D587557FFB}">
      <dsp:nvSpPr>
        <dsp:cNvPr id="0" name=""/>
        <dsp:cNvSpPr/>
      </dsp:nvSpPr>
      <dsp:spPr>
        <a:xfrm rot="5400000">
          <a:off x="-239511" y="1646885"/>
          <a:ext cx="1596743" cy="11177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Sampling</a:t>
          </a:r>
        </a:p>
      </dsp:txBody>
      <dsp:txXfrm rot="-5400000">
        <a:off x="1" y="1966233"/>
        <a:ext cx="1117720" cy="479023"/>
      </dsp:txXfrm>
    </dsp:sp>
    <dsp:sp modelId="{5872D31D-0888-4B23-B3E6-42832B9A2BA7}">
      <dsp:nvSpPr>
        <dsp:cNvPr id="0" name=""/>
        <dsp:cNvSpPr/>
      </dsp:nvSpPr>
      <dsp:spPr>
        <a:xfrm rot="5400000">
          <a:off x="5240758" y="-2632944"/>
          <a:ext cx="1037882" cy="9284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000" kern="1200" dirty="0"/>
            <a:t>Goals need to consider demographics, geography AND behavior</a:t>
          </a:r>
        </a:p>
      </dsp:txBody>
      <dsp:txXfrm rot="-5400000">
        <a:off x="1117627" y="1540852"/>
        <a:ext cx="9233480" cy="936552"/>
      </dsp:txXfrm>
    </dsp:sp>
    <dsp:sp modelId="{2CA6DD45-A6D8-4E05-BD55-189B25EBCE81}">
      <dsp:nvSpPr>
        <dsp:cNvPr id="0" name=""/>
        <dsp:cNvSpPr/>
      </dsp:nvSpPr>
      <dsp:spPr>
        <a:xfrm rot="5400000">
          <a:off x="-239511" y="3049738"/>
          <a:ext cx="1596743" cy="11177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Temporal</a:t>
          </a:r>
        </a:p>
      </dsp:txBody>
      <dsp:txXfrm rot="-5400000">
        <a:off x="1" y="3369086"/>
        <a:ext cx="1117720" cy="479023"/>
      </dsp:txXfrm>
    </dsp:sp>
    <dsp:sp modelId="{11B51A0C-E944-4658-A640-33FB630C5706}">
      <dsp:nvSpPr>
        <dsp:cNvPr id="0" name=""/>
        <dsp:cNvSpPr/>
      </dsp:nvSpPr>
      <dsp:spPr>
        <a:xfrm rot="5400000">
          <a:off x="5240851" y="-1312904"/>
          <a:ext cx="1037882" cy="92841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lvl="1" indent="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000" kern="1200" dirty="0"/>
            <a:t>Typical weekday travel data cannot answer questions about multi-day, seasonality, weekend, or holiday travel.</a:t>
          </a:r>
        </a:p>
      </dsp:txBody>
      <dsp:txXfrm rot="-5400000">
        <a:off x="1117720" y="2860892"/>
        <a:ext cx="9233480" cy="936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C9F15-0B15-4267-A7CD-370C6A55C5B1}">
      <dsp:nvSpPr>
        <dsp:cNvPr id="0" name=""/>
        <dsp:cNvSpPr/>
      </dsp:nvSpPr>
      <dsp:spPr>
        <a:xfrm>
          <a:off x="2048113" y="2375245"/>
          <a:ext cx="592101" cy="1128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050" y="0"/>
              </a:lnTo>
              <a:lnTo>
                <a:pt x="296050" y="1128241"/>
              </a:lnTo>
              <a:lnTo>
                <a:pt x="592101" y="11282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12309" y="2907511"/>
        <a:ext cx="63708" cy="63708"/>
      </dsp:txXfrm>
    </dsp:sp>
    <dsp:sp modelId="{63CEBC7F-A151-4045-B168-7301F155B1E0}">
      <dsp:nvSpPr>
        <dsp:cNvPr id="0" name=""/>
        <dsp:cNvSpPr/>
      </dsp:nvSpPr>
      <dsp:spPr>
        <a:xfrm>
          <a:off x="2048113" y="2329525"/>
          <a:ext cx="59210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10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29361" y="2360442"/>
        <a:ext cx="29605" cy="29605"/>
      </dsp:txXfrm>
    </dsp:sp>
    <dsp:sp modelId="{D579505B-BF88-4F7B-95EF-0F306655C3C3}">
      <dsp:nvSpPr>
        <dsp:cNvPr id="0" name=""/>
        <dsp:cNvSpPr/>
      </dsp:nvSpPr>
      <dsp:spPr>
        <a:xfrm>
          <a:off x="2048113" y="1247003"/>
          <a:ext cx="592101" cy="1128241"/>
        </a:xfrm>
        <a:custGeom>
          <a:avLst/>
          <a:gdLst/>
          <a:ahLst/>
          <a:cxnLst/>
          <a:rect l="0" t="0" r="0" b="0"/>
          <a:pathLst>
            <a:path>
              <a:moveTo>
                <a:pt x="0" y="1128241"/>
              </a:moveTo>
              <a:lnTo>
                <a:pt x="296050" y="1128241"/>
              </a:lnTo>
              <a:lnTo>
                <a:pt x="296050" y="0"/>
              </a:lnTo>
              <a:lnTo>
                <a:pt x="5921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12309" y="1779270"/>
        <a:ext cx="63708" cy="63708"/>
      </dsp:txXfrm>
    </dsp:sp>
    <dsp:sp modelId="{8D6C79A4-E3CC-4F97-89D0-8B572476A50E}">
      <dsp:nvSpPr>
        <dsp:cNvPr id="0" name=""/>
        <dsp:cNvSpPr/>
      </dsp:nvSpPr>
      <dsp:spPr>
        <a:xfrm rot="16200000">
          <a:off x="-778428" y="1923948"/>
          <a:ext cx="4750490" cy="902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SAMPLING</a:t>
          </a:r>
        </a:p>
      </dsp:txBody>
      <dsp:txXfrm>
        <a:off x="-778428" y="1923948"/>
        <a:ext cx="4750490" cy="902593"/>
      </dsp:txXfrm>
    </dsp:sp>
    <dsp:sp modelId="{A3110EBA-D9BE-431F-A095-15D9160A02C9}">
      <dsp:nvSpPr>
        <dsp:cNvPr id="0" name=""/>
        <dsp:cNvSpPr/>
      </dsp:nvSpPr>
      <dsp:spPr>
        <a:xfrm>
          <a:off x="2640214" y="795707"/>
          <a:ext cx="2960505" cy="902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Demographics </a:t>
          </a:r>
        </a:p>
      </dsp:txBody>
      <dsp:txXfrm>
        <a:off x="2640214" y="795707"/>
        <a:ext cx="2960505" cy="902593"/>
      </dsp:txXfrm>
    </dsp:sp>
    <dsp:sp modelId="{DD6273E0-0183-49F4-AA26-76B39CB26478}">
      <dsp:nvSpPr>
        <dsp:cNvPr id="0" name=""/>
        <dsp:cNvSpPr/>
      </dsp:nvSpPr>
      <dsp:spPr>
        <a:xfrm>
          <a:off x="2640214" y="1923948"/>
          <a:ext cx="2960505" cy="902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Geography</a:t>
          </a:r>
        </a:p>
      </dsp:txBody>
      <dsp:txXfrm>
        <a:off x="2640214" y="1923948"/>
        <a:ext cx="2960505" cy="902593"/>
      </dsp:txXfrm>
    </dsp:sp>
    <dsp:sp modelId="{76FEBDED-70F3-4681-AE0E-7C2B1DFABC8D}">
      <dsp:nvSpPr>
        <dsp:cNvPr id="0" name=""/>
        <dsp:cNvSpPr/>
      </dsp:nvSpPr>
      <dsp:spPr>
        <a:xfrm>
          <a:off x="2640214" y="3052189"/>
          <a:ext cx="2960505" cy="902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Behavior</a:t>
          </a:r>
        </a:p>
      </dsp:txBody>
      <dsp:txXfrm>
        <a:off x="2640214" y="3052189"/>
        <a:ext cx="2960505" cy="902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30000-94E3-47D7-A890-0BDF1E2F288E}">
      <dsp:nvSpPr>
        <dsp:cNvPr id="0" name=""/>
        <dsp:cNvSpPr/>
      </dsp:nvSpPr>
      <dsp:spPr>
        <a:xfrm>
          <a:off x="3205" y="44336"/>
          <a:ext cx="3125226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Behavioral report</a:t>
          </a:r>
        </a:p>
      </dsp:txBody>
      <dsp:txXfrm>
        <a:off x="3205" y="44336"/>
        <a:ext cx="3125226" cy="662400"/>
      </dsp:txXfrm>
    </dsp:sp>
    <dsp:sp modelId="{6F3A002D-61C8-4027-8554-5F0E7489257F}">
      <dsp:nvSpPr>
        <dsp:cNvPr id="0" name=""/>
        <dsp:cNvSpPr/>
      </dsp:nvSpPr>
      <dsp:spPr>
        <a:xfrm>
          <a:off x="3205" y="706737"/>
          <a:ext cx="3125226" cy="33461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Showcases value of data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Provides common foundation for stakeholders to discuss next survey design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Identifies design “flags”</a:t>
          </a:r>
        </a:p>
      </dsp:txBody>
      <dsp:txXfrm>
        <a:off x="3205" y="706737"/>
        <a:ext cx="3125226" cy="3346154"/>
      </dsp:txXfrm>
    </dsp:sp>
    <dsp:sp modelId="{B36DE4B4-727D-4815-B6D5-550E8B51785A}">
      <dsp:nvSpPr>
        <dsp:cNvPr id="0" name=""/>
        <dsp:cNvSpPr/>
      </dsp:nvSpPr>
      <dsp:spPr>
        <a:xfrm>
          <a:off x="3565964" y="44336"/>
          <a:ext cx="3125226" cy="662400"/>
        </a:xfrm>
        <a:prstGeom prst="rect">
          <a:avLst/>
        </a:prstGeom>
        <a:solidFill>
          <a:schemeClr val="accent2">
            <a:hueOff val="479033"/>
            <a:satOff val="-2738"/>
            <a:lumOff val="2647"/>
            <a:alphaOff val="0"/>
          </a:schemeClr>
        </a:solidFill>
        <a:ln w="12700" cap="flat" cmpd="sng" algn="ctr">
          <a:solidFill>
            <a:schemeClr val="accent2">
              <a:hueOff val="479033"/>
              <a:satOff val="-2738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Oversight committee</a:t>
          </a:r>
        </a:p>
      </dsp:txBody>
      <dsp:txXfrm>
        <a:off x="3565964" y="44336"/>
        <a:ext cx="3125226" cy="662400"/>
      </dsp:txXfrm>
    </dsp:sp>
    <dsp:sp modelId="{9A849DBD-C43D-4AC7-810B-DD844AE61E2B}">
      <dsp:nvSpPr>
        <dsp:cNvPr id="0" name=""/>
        <dsp:cNvSpPr/>
      </dsp:nvSpPr>
      <dsp:spPr>
        <a:xfrm>
          <a:off x="3565964" y="706737"/>
          <a:ext cx="3125226" cy="3346154"/>
        </a:xfrm>
        <a:prstGeom prst="rect">
          <a:avLst/>
        </a:prstGeom>
        <a:solidFill>
          <a:schemeClr val="accent2">
            <a:tint val="40000"/>
            <a:alpha val="90000"/>
            <a:hueOff val="505565"/>
            <a:satOff val="4983"/>
            <a:lumOff val="47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05565"/>
              <a:satOff val="4983"/>
              <a:lumOff val="4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Ensures content written for non-technical audience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Clarifies differences in perspective as well as language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Interaction identifies design “flags”</a:t>
          </a:r>
        </a:p>
      </dsp:txBody>
      <dsp:txXfrm>
        <a:off x="3565964" y="706737"/>
        <a:ext cx="3125226" cy="3346154"/>
      </dsp:txXfrm>
    </dsp:sp>
    <dsp:sp modelId="{B3C7BCC3-FEE4-4E89-86C4-BEF07F6A6B83}">
      <dsp:nvSpPr>
        <dsp:cNvPr id="0" name=""/>
        <dsp:cNvSpPr/>
      </dsp:nvSpPr>
      <dsp:spPr>
        <a:xfrm>
          <a:off x="7128722" y="44336"/>
          <a:ext cx="3125226" cy="662400"/>
        </a:xfrm>
        <a:prstGeom prst="rect">
          <a:avLst/>
        </a:prstGeom>
        <a:solidFill>
          <a:schemeClr val="accent2">
            <a:hueOff val="958067"/>
            <a:satOff val="-5475"/>
            <a:lumOff val="5295"/>
            <a:alphaOff val="0"/>
          </a:schemeClr>
        </a:solidFill>
        <a:ln w="12700" cap="flat" cmpd="sng" algn="ctr">
          <a:solidFill>
            <a:schemeClr val="accent2">
              <a:hueOff val="958067"/>
              <a:satOff val="-5475"/>
              <a:lumOff val="5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Design “Flags”</a:t>
          </a:r>
        </a:p>
      </dsp:txBody>
      <dsp:txXfrm>
        <a:off x="7128722" y="44336"/>
        <a:ext cx="3125226" cy="662400"/>
      </dsp:txXfrm>
    </dsp:sp>
    <dsp:sp modelId="{ABEFB468-8511-4A2D-92F3-73FE8CB4DA5A}">
      <dsp:nvSpPr>
        <dsp:cNvPr id="0" name=""/>
        <dsp:cNvSpPr/>
      </dsp:nvSpPr>
      <dsp:spPr>
        <a:xfrm>
          <a:off x="7128722" y="706737"/>
          <a:ext cx="3125226" cy="3346154"/>
        </a:xfrm>
        <a:prstGeom prst="rect">
          <a:avLst/>
        </a:prstGeom>
        <a:solidFill>
          <a:schemeClr val="accent2">
            <a:tint val="40000"/>
            <a:alpha val="90000"/>
            <a:hueOff val="1011130"/>
            <a:satOff val="9966"/>
            <a:lumOff val="95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011130"/>
              <a:satOff val="9966"/>
              <a:lumOff val="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Questions unable to answer (in whole or in part)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Sample size limitations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Behavioral limitations</a:t>
          </a:r>
        </a:p>
      </dsp:txBody>
      <dsp:txXfrm>
        <a:off x="7128722" y="706737"/>
        <a:ext cx="3125226" cy="3346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E432D-1540-4C44-A6CB-E6CB3A145CC9}">
      <dsp:nvSpPr>
        <dsp:cNvPr id="0" name=""/>
        <dsp:cNvSpPr/>
      </dsp:nvSpPr>
      <dsp:spPr>
        <a:xfrm>
          <a:off x="0" y="3790"/>
          <a:ext cx="1029996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Sampling</a:t>
          </a:r>
        </a:p>
      </dsp:txBody>
      <dsp:txXfrm>
        <a:off x="29271" y="33061"/>
        <a:ext cx="10241426" cy="541083"/>
      </dsp:txXfrm>
    </dsp:sp>
    <dsp:sp modelId="{64FFD269-A08F-4051-9246-C77A4CD2EBA5}">
      <dsp:nvSpPr>
        <dsp:cNvPr id="0" name=""/>
        <dsp:cNvSpPr/>
      </dsp:nvSpPr>
      <dsp:spPr>
        <a:xfrm>
          <a:off x="0" y="603415"/>
          <a:ext cx="1029996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02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Targeted oversampling (informed by Census Data)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Social media outreach/ads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May need a separate supplemental survey or incorporate secondary data</a:t>
          </a:r>
        </a:p>
      </dsp:txBody>
      <dsp:txXfrm>
        <a:off x="0" y="603415"/>
        <a:ext cx="10299968" cy="1035000"/>
      </dsp:txXfrm>
    </dsp:sp>
    <dsp:sp modelId="{70EF14B1-11F7-40C5-A5AF-4CEAE97F4427}">
      <dsp:nvSpPr>
        <dsp:cNvPr id="0" name=""/>
        <dsp:cNvSpPr/>
      </dsp:nvSpPr>
      <dsp:spPr>
        <a:xfrm>
          <a:off x="0" y="1638415"/>
          <a:ext cx="1029996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Data Elements</a:t>
          </a:r>
        </a:p>
      </dsp:txBody>
      <dsp:txXfrm>
        <a:off x="29271" y="1667686"/>
        <a:ext cx="10241426" cy="541083"/>
      </dsp:txXfrm>
    </dsp:sp>
    <dsp:sp modelId="{44A83BD9-042F-4630-9CAD-492D26CFCCE6}">
      <dsp:nvSpPr>
        <dsp:cNvPr id="0" name=""/>
        <dsp:cNvSpPr/>
      </dsp:nvSpPr>
      <dsp:spPr>
        <a:xfrm>
          <a:off x="0" y="2238040"/>
          <a:ext cx="10299968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02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Respondent burden and cost are primary concern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Key sub-groups:  details + universe (income, worker type, low incidence mode users)</a:t>
          </a:r>
        </a:p>
      </dsp:txBody>
      <dsp:txXfrm>
        <a:off x="0" y="2238040"/>
        <a:ext cx="10299968" cy="685687"/>
      </dsp:txXfrm>
    </dsp:sp>
    <dsp:sp modelId="{EC7AC3C6-7395-45CA-92B6-1A582F9355B8}">
      <dsp:nvSpPr>
        <dsp:cNvPr id="0" name=""/>
        <dsp:cNvSpPr/>
      </dsp:nvSpPr>
      <dsp:spPr>
        <a:xfrm>
          <a:off x="0" y="2923728"/>
          <a:ext cx="1029996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Looking forward</a:t>
          </a:r>
        </a:p>
      </dsp:txBody>
      <dsp:txXfrm>
        <a:off x="29271" y="2952999"/>
        <a:ext cx="10241426" cy="541083"/>
      </dsp:txXfrm>
    </dsp:sp>
    <dsp:sp modelId="{5CA1C542-80F4-4525-920F-5CD939AA66F8}">
      <dsp:nvSpPr>
        <dsp:cNvPr id="0" name=""/>
        <dsp:cNvSpPr/>
      </dsp:nvSpPr>
      <dsp:spPr>
        <a:xfrm>
          <a:off x="0" y="3523353"/>
          <a:ext cx="1029996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024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Blurred line between personal and commercial travel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“Softer” statistics (equality between probability and non-probability samples)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Data fusion between survey and passive data</a:t>
          </a:r>
        </a:p>
      </dsp:txBody>
      <dsp:txXfrm>
        <a:off x="0" y="3523353"/>
        <a:ext cx="10299968" cy="103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BA3EE-0B17-4A5F-B028-07642C69FF56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70"/>
            <a:ext cx="2971800" cy="467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70"/>
            <a:ext cx="2971800" cy="467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1220F-AE46-4857-8C0F-764EDCBDEF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4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F1725-EF93-4D18-A867-54C3D24C986F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1B200-5A70-4E59-A263-3F6AF3E3D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4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1B200-5A70-4E59-A263-3F6AF3E3D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7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AA9CD2-F95E-42A9-ABA6-240DFBAE19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78917" y="11702580"/>
            <a:ext cx="2057400" cy="800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829F4E-28D8-4818-B03F-596CB5D93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5631"/>
            <a:ext cx="1737329" cy="11231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C756D6-F8FC-42CF-8D1F-495AE5862E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247518" y="6105526"/>
            <a:ext cx="2941308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8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DE7F314-3F8D-405D-B69F-34E2B9FE5DD6}" type="datetime1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27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4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7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6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4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8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B7BF425-D3D4-4543-9B2D-34C07810A4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a.knudson@dot.or.state.us" TargetMode="External"/><Relationship Id="rId2" Type="http://schemas.openxmlformats.org/officeDocument/2006/relationships/hyperlink" Target="mailto:sgbricka@gmail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43AEC333B8FCB74AAFC98CBADCEA2CBD@odot.state.or.us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cap="none" dirty="0"/>
              <a:t>How a behavioral analysis of your last survey can help inform priorities for your next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319" y="3992087"/>
            <a:ext cx="8603674" cy="213162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/>
              <a:t>17</a:t>
            </a:r>
            <a:r>
              <a:rPr lang="en-US" sz="2400" baseline="30000" dirty="0"/>
              <a:t>th</a:t>
            </a:r>
            <a:r>
              <a:rPr lang="en-US" sz="2400" dirty="0"/>
              <a:t> Transportation Planning Applications Conference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/>
              <a:t>Session D4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24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400" dirty="0"/>
              <a:t>Stacey Bricka and Becky Knudson</a:t>
            </a:r>
          </a:p>
        </p:txBody>
      </p:sp>
    </p:spTree>
    <p:extLst>
      <p:ext uri="{BB962C8B-B14F-4D97-AF65-F5344CB8AC3E}">
        <p14:creationId xmlns:p14="http://schemas.microsoft.com/office/powerpoint/2010/main" val="286334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D637-DFF5-43B4-AFD0-749AF422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Design “Flags”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7CFF17A-C27F-4054-B4BD-7248CADBF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822514"/>
              </p:ext>
            </p:extLst>
          </p:nvPr>
        </p:nvGraphicFramePr>
        <p:xfrm>
          <a:off x="1202919" y="2011680"/>
          <a:ext cx="10299968" cy="4562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3735D-CCD0-4885-A22F-838A6C2D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3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955800" y="2871427"/>
            <a:ext cx="8163561" cy="2901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CONTACT US:  </a:t>
            </a:r>
          </a:p>
          <a:p>
            <a:pPr marL="0" indent="0">
              <a:buNone/>
            </a:pPr>
            <a:r>
              <a:rPr lang="en-US" sz="2800" dirty="0"/>
              <a:t>Stacey Bricka   </a:t>
            </a:r>
            <a:r>
              <a:rPr lang="en-US" sz="2800" dirty="0">
                <a:hlinkClick r:id="rId2"/>
              </a:rPr>
              <a:t>sgbricka@gmail.com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/>
              <a:t>Becky Knudson   </a:t>
            </a:r>
            <a:r>
              <a:rPr lang="en-US" sz="2800" dirty="0">
                <a:hlinkClick r:id="rId3"/>
              </a:rPr>
              <a:t>Rebecca.a.knudson@dot.or.state.us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79C3-E7A5-40B6-B328-5FCE071E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189" y="284176"/>
            <a:ext cx="7338060" cy="150876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E24CAC6-C7C5-4FB4-8CBD-9F080FCCDB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155775"/>
              </p:ext>
            </p:extLst>
          </p:nvPr>
        </p:nvGraphicFramePr>
        <p:xfrm>
          <a:off x="1338740" y="2476596"/>
          <a:ext cx="9512957" cy="3416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227CA-2E9E-4AC9-9FF1-62645179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8195" y="6422855"/>
            <a:ext cx="70969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7BF425-D3D4-4543-9B2D-34C07810A420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7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FF1C-0E66-4DCA-BDD5-EAF7F03A7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1E424-F374-460A-A1F9-148490E7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Content Placeholder 8" descr="cid:43AEC333B8FCB74AAFC98CBADCEA2CBD@odot.state.or.us">
            <a:extLst>
              <a:ext uri="{FF2B5EF4-FFF2-40B4-BE49-F238E27FC236}">
                <a16:creationId xmlns:a16="http://schemas.microsoft.com/office/drawing/2014/main" id="{C441EB30-A32E-4ED6-9F13-E7758E11B6B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018" y="2011684"/>
            <a:ext cx="5551055" cy="44111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FB0F305-EFB2-4951-8F73-5A34D4A94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9949" y="2002979"/>
            <a:ext cx="5064827" cy="420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Oregon Household Activity Survey (OHAS)</a:t>
            </a:r>
          </a:p>
          <a:p>
            <a:r>
              <a:rPr lang="en-US" dirty="0"/>
              <a:t>Joint effort for ODOT and five MPO partners</a:t>
            </a:r>
          </a:p>
          <a:p>
            <a:r>
              <a:rPr lang="en-US" dirty="0"/>
              <a:t>Designed in 2008</a:t>
            </a:r>
          </a:p>
          <a:p>
            <a:r>
              <a:rPr lang="en-US" dirty="0"/>
              <a:t>Data collection 2009-2011</a:t>
            </a:r>
          </a:p>
          <a:p>
            <a:pPr marL="0" indent="0">
              <a:buNone/>
            </a:pPr>
            <a:r>
              <a:rPr lang="en-US" dirty="0"/>
              <a:t>	(N=17,971 HH surveyed)</a:t>
            </a:r>
          </a:p>
          <a:p>
            <a:r>
              <a:rPr lang="en-US" dirty="0"/>
              <a:t>“Core” survey design resulted in common database across all surveys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4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6A0DF93-7E56-40FB-909A-9976AE41E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0FF1C-0E66-4DCA-BDD5-EAF7F03A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Project 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EE8AB3-1AE3-489C-8FA7-0F9613FB5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714" y="1930095"/>
            <a:ext cx="4093241" cy="464372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2600" dirty="0"/>
              <a:t>OHAS deliverable:  individual final report for each region</a:t>
            </a:r>
          </a:p>
          <a:p>
            <a:pPr lvl="1"/>
            <a:r>
              <a:rPr lang="en-US" sz="2200" dirty="0"/>
              <a:t>Documented methods, response rates, completeness of data</a:t>
            </a:r>
          </a:p>
          <a:p>
            <a:pPr lvl="1"/>
            <a:r>
              <a:rPr lang="en-US" sz="2200" dirty="0"/>
              <a:t>Same content across all regions (one report template)</a:t>
            </a:r>
          </a:p>
          <a:p>
            <a:pPr lvl="1"/>
            <a:r>
              <a:rPr lang="en-US" sz="2200" dirty="0"/>
              <a:t>Written for technical audience</a:t>
            </a:r>
          </a:p>
          <a:p>
            <a:r>
              <a:rPr lang="en-US" sz="2600" dirty="0"/>
              <a:t>Partners starting to plan for 2020-ish survey effort</a:t>
            </a:r>
          </a:p>
          <a:p>
            <a:pPr lvl="1"/>
            <a:r>
              <a:rPr lang="en-US" sz="2200" dirty="0"/>
              <a:t>Seeking funding</a:t>
            </a:r>
          </a:p>
          <a:p>
            <a:pPr lvl="1"/>
            <a:r>
              <a:rPr lang="en-US" sz="2200" dirty="0"/>
              <a:t>Identifying sample/data needs</a:t>
            </a:r>
          </a:p>
          <a:p>
            <a:r>
              <a:rPr lang="en-US" sz="2600" dirty="0">
                <a:solidFill>
                  <a:schemeClr val="accent2"/>
                </a:solidFill>
              </a:rPr>
              <a:t>This project:  statewide report for non-technical audience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A7C9D2-294E-4B1D-9700-BA3D38743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1E424-F374-460A-A1F9-148490E7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</p:spPr>
        <p:txBody>
          <a:bodyPr vert="horz" lIns="4572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CB7BF425-D3D4-4543-9B2D-34C07810A420}" type="slidenum">
              <a:rPr lang="en-US">
                <a:solidFill>
                  <a:schemeClr val="bg2"/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00E1016-FC1A-4F32-BEE4-7439DAF9AC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7426381"/>
              </p:ext>
            </p:extLst>
          </p:nvPr>
        </p:nvGraphicFramePr>
        <p:xfrm>
          <a:off x="4936381" y="866775"/>
          <a:ext cx="6904866" cy="582890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70151">
                  <a:extLst>
                    <a:ext uri="{9D8B030D-6E8A-4147-A177-3AD203B41FA5}">
                      <a16:colId xmlns:a16="http://schemas.microsoft.com/office/drawing/2014/main" val="2351378248"/>
                    </a:ext>
                  </a:extLst>
                </a:gridCol>
                <a:gridCol w="1284357">
                  <a:extLst>
                    <a:ext uri="{9D8B030D-6E8A-4147-A177-3AD203B41FA5}">
                      <a16:colId xmlns:a16="http://schemas.microsoft.com/office/drawing/2014/main" val="1674984720"/>
                    </a:ext>
                  </a:extLst>
                </a:gridCol>
                <a:gridCol w="2450358">
                  <a:extLst>
                    <a:ext uri="{9D8B030D-6E8A-4147-A177-3AD203B41FA5}">
                      <a16:colId xmlns:a16="http://schemas.microsoft.com/office/drawing/2014/main" val="1876206166"/>
                    </a:ext>
                  </a:extLst>
                </a:gridCol>
              </a:tblGrid>
              <a:tr h="525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Survey Region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Survey Seasons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2795045315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ODOT Region 2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3,577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 &amp; Fall 2009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4268241119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ODOT Region 3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1,951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2009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1107184192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ODOT Region 4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1,210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2009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1229394426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ODOT Region 5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1,220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2010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2403432910"/>
                  </a:ext>
                </a:extLst>
              </a:tr>
              <a:tr h="5743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ODOT Region 1/Portland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4,516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 &amp; Fall 2011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4234491967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Central Lane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1,786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2009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3947853940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Salem/Keizer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1,821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2010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1708508117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Medford/Rogue Valley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1,061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Fall 2011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2760442494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Bend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799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Spring 2011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1184946472"/>
                  </a:ext>
                </a:extLst>
              </a:tr>
              <a:tr h="5254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Statewide Total</a:t>
                      </a:r>
                      <a:endParaRPr lang="en-US" sz="20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17,941</a:t>
                      </a: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5018" marR="87010" marT="87010" marB="87010" anchor="ctr"/>
                </a:tc>
                <a:extLst>
                  <a:ext uri="{0D108BD9-81ED-4DB2-BD59-A6C34878D82A}">
                    <a16:rowId xmlns:a16="http://schemas.microsoft.com/office/drawing/2014/main" val="377016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65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FF1C-0E66-4DCA-BDD5-EAF7F03A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dirty="0"/>
              <a:t>Report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61525-C36F-40DD-B4B2-3115ABA5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70" y="2011679"/>
            <a:ext cx="6263640" cy="4206240"/>
          </a:xfrm>
        </p:spPr>
        <p:txBody>
          <a:bodyPr>
            <a:normAutofit/>
          </a:bodyPr>
          <a:lstStyle/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Report to tell a story (who, what, where, when and how of travel)</a:t>
            </a:r>
          </a:p>
          <a:p>
            <a:r>
              <a:rPr lang="en-US" dirty="0"/>
              <a:t>Ground rules</a:t>
            </a:r>
          </a:p>
          <a:p>
            <a:pPr lvl="1"/>
            <a:r>
              <a:rPr lang="en-US" dirty="0"/>
              <a:t>Audience = policy-makers and non-technical stakeholders</a:t>
            </a:r>
          </a:p>
          <a:p>
            <a:pPr lvl="1"/>
            <a:r>
              <a:rPr lang="en-US" dirty="0"/>
              <a:t>Technical documentation = replicability and QC</a:t>
            </a:r>
          </a:p>
          <a:p>
            <a:pPr lvl="1"/>
            <a:r>
              <a:rPr lang="en-US" dirty="0"/>
              <a:t>Investigate outliers = sample size and processing/QC issues</a:t>
            </a:r>
          </a:p>
          <a:p>
            <a:r>
              <a:rPr lang="en-US" dirty="0"/>
              <a:t>Content priority:  answer key questions and explore common myths from policy perspective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6967FD-6835-4B1A-B30D-9ED70BC4E5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4225" y="2140163"/>
            <a:ext cx="5057775" cy="4077756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1E424-F374-460A-A1F9-148490E7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7BF425-D3D4-4543-9B2D-34C07810A420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4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D820-FDE4-48C9-8114-54B05E7ED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oversight committee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B57EDB9-3FEB-4D12-BB93-6AB1A4293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38626"/>
              </p:ext>
            </p:extLst>
          </p:nvPr>
        </p:nvGraphicFramePr>
        <p:xfrm>
          <a:off x="1202918" y="2011679"/>
          <a:ext cx="10257561" cy="464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80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9E99-1DC6-42F8-BD77-19BEAA50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“Flags” IDENTIFIED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AFD3F-4273-4E52-937F-935682609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724320"/>
              </p:ext>
            </p:extLst>
          </p:nvPr>
        </p:nvGraphicFramePr>
        <p:xfrm>
          <a:off x="1203325" y="2011363"/>
          <a:ext cx="10401866" cy="4411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C4382-E27C-4AB5-8CDA-0DB10CE8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4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9E99-1DC6-42F8-BD77-19BEAA50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“Flags” </a:t>
            </a:r>
            <a:r>
              <a:rPr lang="en-US" sz="3200" dirty="0"/>
              <a:t>(CONT’D)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B3B7D33-C29B-42F2-8A31-5B3036C841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88066FE-FB6B-4D13-8841-BD2035DA5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9501" y="2004775"/>
            <a:ext cx="4754880" cy="431764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Demographics:  Workers</a:t>
            </a:r>
          </a:p>
          <a:p>
            <a:pPr lvl="1"/>
            <a:r>
              <a:rPr lang="en-US" sz="2400" dirty="0"/>
              <a:t>White vs. blue collar</a:t>
            </a:r>
          </a:p>
          <a:p>
            <a:pPr lvl="1"/>
            <a:r>
              <a:rPr lang="en-US" sz="2400" dirty="0"/>
              <a:t>Shift workers, service industry</a:t>
            </a:r>
          </a:p>
          <a:p>
            <a:pPr lvl="1"/>
            <a:r>
              <a:rPr lang="en-US" sz="2400" dirty="0"/>
              <a:t>Non-standard employees</a:t>
            </a:r>
          </a:p>
          <a:p>
            <a:r>
              <a:rPr lang="en-US" sz="2400" dirty="0"/>
              <a:t>Geography</a:t>
            </a:r>
          </a:p>
          <a:p>
            <a:pPr lvl="1"/>
            <a:r>
              <a:rPr lang="en-US" sz="2400" dirty="0"/>
              <a:t>Place type</a:t>
            </a:r>
          </a:p>
          <a:p>
            <a:r>
              <a:rPr lang="en-US" sz="2400" dirty="0"/>
              <a:t>Behavior</a:t>
            </a:r>
          </a:p>
          <a:p>
            <a:pPr lvl="1"/>
            <a:r>
              <a:rPr lang="en-US" sz="2400" dirty="0"/>
              <a:t>Non-auto travel</a:t>
            </a:r>
          </a:p>
          <a:p>
            <a:pPr lvl="1"/>
            <a:r>
              <a:rPr lang="en-US" sz="2400" dirty="0"/>
              <a:t>Inter-regional travel</a:t>
            </a:r>
          </a:p>
          <a:p>
            <a:pPr lvl="1"/>
            <a:r>
              <a:rPr lang="en-US" sz="2400" dirty="0"/>
              <a:t>Emerging trends</a:t>
            </a:r>
          </a:p>
          <a:p>
            <a:pPr lvl="1"/>
            <a:r>
              <a:rPr lang="en-US" sz="2400" dirty="0"/>
              <a:t>Policy questions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C4382-E27C-4AB5-8CDA-0DB10CE8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F425-D3D4-4543-9B2D-34C07810A420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BE62620-F6D3-44BC-ADDE-C3AD43B7A4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930869"/>
              </p:ext>
            </p:extLst>
          </p:nvPr>
        </p:nvGraphicFramePr>
        <p:xfrm>
          <a:off x="-58058" y="1889761"/>
          <a:ext cx="6746240" cy="4750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60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8931-EE11-4F30-A82F-636B07B8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257155" cy="1508760"/>
          </a:xfrm>
        </p:spPr>
        <p:txBody>
          <a:bodyPr>
            <a:normAutofit/>
          </a:bodyPr>
          <a:lstStyle/>
          <a:p>
            <a:r>
              <a:rPr lang="en-US" dirty="0"/>
              <a:t>RECOMMENDATION – interaction effects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3D4A15-368C-4FD2-AAB2-0050F57C3E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222811"/>
              </p:ext>
            </p:extLst>
          </p:nvPr>
        </p:nvGraphicFramePr>
        <p:xfrm>
          <a:off x="1203325" y="2476595"/>
          <a:ext cx="10257155" cy="40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660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272</TotalTime>
  <Words>575</Words>
  <Application>Microsoft Office PowerPoint</Application>
  <PresentationFormat>Widescreen</PresentationFormat>
  <Paragraphs>136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Banded</vt:lpstr>
      <vt:lpstr>How a behavioral analysis of your last survey can help inform priorities for your next one</vt:lpstr>
      <vt:lpstr>Overview</vt:lpstr>
      <vt:lpstr>Project Background</vt:lpstr>
      <vt:lpstr>Project Background</vt:lpstr>
      <vt:lpstr>Report Goals</vt:lpstr>
      <vt:lpstr>oversight committee</vt:lpstr>
      <vt:lpstr>Design “Flags” IDENTIFIED</vt:lpstr>
      <vt:lpstr>Design “Flags” (CONT’D)</vt:lpstr>
      <vt:lpstr>RECOMMENDATION – interaction effects</vt:lpstr>
      <vt:lpstr>Recommendations – Design “Flags”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behavioral analysis of your last survey can help inform priorities for your next one</dc:title>
  <dc:creator>Stacey Bricka</dc:creator>
  <cp:lastModifiedBy>Stacey Bricka</cp:lastModifiedBy>
  <cp:revision>20</cp:revision>
  <dcterms:created xsi:type="dcterms:W3CDTF">2019-05-06T19:03:11Z</dcterms:created>
  <dcterms:modified xsi:type="dcterms:W3CDTF">2019-06-03T13:01:57Z</dcterms:modified>
</cp:coreProperties>
</file>